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00"/>
    <a:srgbClr val="00CEB1"/>
    <a:srgbClr val="FF91FF"/>
    <a:srgbClr val="EEEEEE"/>
    <a:srgbClr val="01ABFF"/>
    <a:srgbClr val="D200DC"/>
    <a:srgbClr val="F03232"/>
    <a:srgbClr val="00A4AA"/>
    <a:srgbClr val="FF96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954" autoAdjust="0"/>
  </p:normalViewPr>
  <p:slideViewPr>
    <p:cSldViewPr snapToGrid="0">
      <p:cViewPr>
        <p:scale>
          <a:sx n="80" d="100"/>
          <a:sy n="80" d="100"/>
        </p:scale>
        <p:origin x="782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D653D-0D28-4274-9904-9BEA07682223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2E1ED86D-A731-4B98-9325-99F4A44498AB}">
      <dgm:prSet phldrT="[Texto]" custT="1"/>
      <dgm:spPr>
        <a:solidFill>
          <a:srgbClr val="01ABFF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Carolina Rodríguez Arias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Consejero delegado</a:t>
          </a:r>
        </a:p>
      </dgm:t>
    </dgm:pt>
    <dgm:pt modelId="{28B40A5D-25D7-4B72-B24D-58CDEA57A05F}" type="parTrans" cxnId="{9B6A8DF0-F41E-427B-91E4-472693F36BFA}">
      <dgm:prSet/>
      <dgm:spPr/>
      <dgm:t>
        <a:bodyPr/>
        <a:lstStyle/>
        <a:p>
          <a:endParaRPr lang="es-ES" sz="800" b="1"/>
        </a:p>
      </dgm:t>
    </dgm:pt>
    <dgm:pt modelId="{2F925299-7D1C-4E68-A156-55C35EA30BBD}" type="sibTrans" cxnId="{9B6A8DF0-F41E-427B-91E4-472693F36BFA}">
      <dgm:prSet/>
      <dgm:spPr/>
      <dgm:t>
        <a:bodyPr/>
        <a:lstStyle/>
        <a:p>
          <a:endParaRPr lang="es-ES" sz="800" b="1"/>
        </a:p>
      </dgm:t>
    </dgm:pt>
    <dgm:pt modelId="{395BBAF8-43D8-441C-AE01-3702DE5B2869}" type="asst">
      <dgm:prSet phldrT="[Texto]" custT="1"/>
      <dgm:spPr>
        <a:solidFill>
          <a:srgbClr val="EEEEEE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Secretaria de Dirección</a:t>
          </a:r>
        </a:p>
      </dgm:t>
    </dgm:pt>
    <dgm:pt modelId="{E284D69D-6BC5-4595-8ECC-0AA6A87644BA}" type="parTrans" cxnId="{4B75090F-F2FE-4D85-B726-7DD60A8BC520}">
      <dgm:prSet/>
      <dgm:spPr>
        <a:solidFill>
          <a:srgbClr val="EEEEEE"/>
        </a:solidFill>
        <a:ln>
          <a:solidFill>
            <a:srgbClr val="EEEEEE"/>
          </a:solidFill>
        </a:ln>
      </dgm:spPr>
      <dgm:t>
        <a:bodyPr/>
        <a:lstStyle/>
        <a:p>
          <a:endParaRPr lang="es-ES" sz="800" b="1"/>
        </a:p>
      </dgm:t>
    </dgm:pt>
    <dgm:pt modelId="{1257D5D3-9E45-45AB-97F4-15E94106CA4D}" type="sibTrans" cxnId="{4B75090F-F2FE-4D85-B726-7DD60A8BC520}">
      <dgm:prSet/>
      <dgm:spPr/>
      <dgm:t>
        <a:bodyPr/>
        <a:lstStyle/>
        <a:p>
          <a:endParaRPr lang="es-ES" sz="800" b="1"/>
        </a:p>
      </dgm:t>
    </dgm:pt>
    <dgm:pt modelId="{B9D96C10-2734-4263-B322-34956C604ADE}">
      <dgm:prSet phldrT="[Texto]" custT="1"/>
      <dgm:spPr>
        <a:solidFill>
          <a:srgbClr val="FF91FF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María Aidé Barranco del Valle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Secretaria general</a:t>
          </a:r>
        </a:p>
      </dgm:t>
    </dgm:pt>
    <dgm:pt modelId="{FB7A120C-86D4-4004-96CA-B2A136419728}" type="parTrans" cxnId="{9C047A57-FFD9-4C0B-BD01-77467D3236FE}">
      <dgm:prSet/>
      <dgm:spPr>
        <a:ln>
          <a:solidFill>
            <a:srgbClr val="FF91FF"/>
          </a:solidFill>
        </a:ln>
      </dgm:spPr>
      <dgm:t>
        <a:bodyPr/>
        <a:lstStyle/>
        <a:p>
          <a:endParaRPr lang="es-ES" sz="800" b="1"/>
        </a:p>
      </dgm:t>
    </dgm:pt>
    <dgm:pt modelId="{107D6E45-C7A3-4FAF-9D31-4AD94844D7A0}" type="sibTrans" cxnId="{9C047A57-FFD9-4C0B-BD01-77467D3236FE}">
      <dgm:prSet/>
      <dgm:spPr/>
      <dgm:t>
        <a:bodyPr/>
        <a:lstStyle/>
        <a:p>
          <a:endParaRPr lang="es-ES" sz="800" b="1"/>
        </a:p>
      </dgm:t>
    </dgm:pt>
    <dgm:pt modelId="{F2F12B39-66EC-4480-BD80-E35B20F2393D}">
      <dgm:prSet phldrT="[Texto]" custT="1"/>
      <dgm:spPr>
        <a:solidFill>
          <a:srgbClr val="FF91FF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Álvaro Román Echenique Conde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Directora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Económico-Financiera</a:t>
          </a:r>
        </a:p>
      </dgm:t>
    </dgm:pt>
    <dgm:pt modelId="{3330D5C2-D94C-4204-B6E2-B6E8ADC3036C}" type="parTrans" cxnId="{6D90E44D-FC17-4C2D-A17B-703B2DDDB9B6}">
      <dgm:prSet/>
      <dgm:spPr>
        <a:ln>
          <a:solidFill>
            <a:srgbClr val="FF91FF"/>
          </a:solidFill>
        </a:ln>
      </dgm:spPr>
      <dgm:t>
        <a:bodyPr/>
        <a:lstStyle/>
        <a:p>
          <a:endParaRPr lang="es-ES" sz="800" b="1"/>
        </a:p>
      </dgm:t>
    </dgm:pt>
    <dgm:pt modelId="{92187AE7-51FB-4CBA-9E85-E265C06FDD48}" type="sibTrans" cxnId="{6D90E44D-FC17-4C2D-A17B-703B2DDDB9B6}">
      <dgm:prSet/>
      <dgm:spPr/>
      <dgm:t>
        <a:bodyPr/>
        <a:lstStyle/>
        <a:p>
          <a:endParaRPr lang="es-ES" sz="800" b="1"/>
        </a:p>
      </dgm:t>
    </dgm:pt>
    <dgm:pt modelId="{50E00EE1-32BD-4CE6-B369-6A7EC493FD1D}">
      <dgm:prSet phldrT="[Texto]" custT="1"/>
      <dgm:spPr>
        <a:solidFill>
          <a:srgbClr val="FF91FF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Héctor Delvaulx Cubero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Director de Operaciones</a:t>
          </a:r>
        </a:p>
      </dgm:t>
    </dgm:pt>
    <dgm:pt modelId="{D3752A07-A0B0-4334-B78A-B54EE78FE84F}" type="parTrans" cxnId="{8D2620AA-7F6F-4FD2-AA63-B6DD393FDC00}">
      <dgm:prSet/>
      <dgm:spPr>
        <a:ln>
          <a:solidFill>
            <a:srgbClr val="FF91FF"/>
          </a:solidFill>
        </a:ln>
      </dgm:spPr>
      <dgm:t>
        <a:bodyPr/>
        <a:lstStyle/>
        <a:p>
          <a:endParaRPr lang="es-ES" sz="800" b="1"/>
        </a:p>
      </dgm:t>
    </dgm:pt>
    <dgm:pt modelId="{5B820969-4BC0-41EF-8BB9-3927F3B8B77C}" type="sibTrans" cxnId="{8D2620AA-7F6F-4FD2-AA63-B6DD393FDC00}">
      <dgm:prSet/>
      <dgm:spPr/>
      <dgm:t>
        <a:bodyPr/>
        <a:lstStyle/>
        <a:p>
          <a:endParaRPr lang="es-ES" sz="800" b="1"/>
        </a:p>
      </dgm:t>
    </dgm:pt>
    <dgm:pt modelId="{C3489A43-815B-42B2-B189-7867A35EC50C}" type="asst">
      <dgm:prSet phldrT="[Texto]" custT="1"/>
      <dgm:spPr>
        <a:solidFill>
          <a:srgbClr val="EEEEEE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 de Cumplimiento Normativo, Control Interno y Calidad y Mejora de Procesos</a:t>
          </a:r>
        </a:p>
      </dgm:t>
    </dgm:pt>
    <dgm:pt modelId="{E8EECAAE-D43E-4169-826F-C5EC5C54CB9E}" type="parTrans" cxnId="{B9C2669A-41AA-4DEA-BC13-5927863D52C3}">
      <dgm:prSet/>
      <dgm:spPr>
        <a:solidFill>
          <a:srgbClr val="EEEEEE"/>
        </a:solidFill>
        <a:ln>
          <a:solidFill>
            <a:srgbClr val="EEEEEE"/>
          </a:solidFill>
        </a:ln>
      </dgm:spPr>
      <dgm:t>
        <a:bodyPr/>
        <a:lstStyle/>
        <a:p>
          <a:endParaRPr lang="es-ES" sz="800" b="1"/>
        </a:p>
      </dgm:t>
    </dgm:pt>
    <dgm:pt modelId="{BD4EE445-4771-48F1-A48D-7B3F65FF1C9C}" type="sibTrans" cxnId="{B9C2669A-41AA-4DEA-BC13-5927863D52C3}">
      <dgm:prSet/>
      <dgm:spPr/>
      <dgm:t>
        <a:bodyPr/>
        <a:lstStyle/>
        <a:p>
          <a:endParaRPr lang="es-ES" sz="800" b="1"/>
        </a:p>
      </dgm:t>
    </dgm:pt>
    <dgm:pt modelId="{EBBB10FD-6AA2-4C55-8A98-D3A2A7DB802E}">
      <dgm:prSet phldrT="[Texto]" custT="1"/>
      <dgm:spPr>
        <a:solidFill>
          <a:srgbClr val="FF91FF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Rocío Castrillo Cancela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Directora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de Emprendimiento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y Estrategia</a:t>
          </a:r>
        </a:p>
      </dgm:t>
    </dgm:pt>
    <dgm:pt modelId="{AD150418-10D0-4AE8-BBF8-B887AFAE8FBE}" type="parTrans" cxnId="{8741483F-EB33-41CA-9B43-5163E9DFA07A}">
      <dgm:prSet/>
      <dgm:spPr>
        <a:ln>
          <a:solidFill>
            <a:srgbClr val="FF91FF"/>
          </a:solidFill>
        </a:ln>
      </dgm:spPr>
      <dgm:t>
        <a:bodyPr/>
        <a:lstStyle/>
        <a:p>
          <a:endParaRPr lang="es-ES" sz="800" b="1"/>
        </a:p>
      </dgm:t>
    </dgm:pt>
    <dgm:pt modelId="{408188D4-3A93-4805-B113-BB69F70A4D30}" type="sibTrans" cxnId="{8741483F-EB33-41CA-9B43-5163E9DFA07A}">
      <dgm:prSet/>
      <dgm:spPr/>
      <dgm:t>
        <a:bodyPr/>
        <a:lstStyle/>
        <a:p>
          <a:endParaRPr lang="es-ES" sz="800" b="1"/>
        </a:p>
      </dgm:t>
    </dgm:pt>
    <dgm:pt modelId="{3164453E-9934-40A2-ABBE-75FA1EBA620A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Asesoría Jurídica</a:t>
          </a:r>
        </a:p>
      </dgm:t>
    </dgm:pt>
    <dgm:pt modelId="{DE0137A7-FE1F-40FF-93FA-8190305FAC03}" type="parTrans" cxnId="{75D99264-85DA-4062-95E4-3734BB663F73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C28A9161-ABC5-41F2-8D3B-698ACF72D90D}" type="sibTrans" cxnId="{75D99264-85DA-4062-95E4-3734BB663F73}">
      <dgm:prSet/>
      <dgm:spPr/>
      <dgm:t>
        <a:bodyPr/>
        <a:lstStyle/>
        <a:p>
          <a:endParaRPr lang="es-ES" sz="800" b="1"/>
        </a:p>
      </dgm:t>
    </dgm:pt>
    <dgm:pt modelId="{5F4165DE-AFD6-4650-BE99-6EE97C754844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Asesoría Jurídica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y Contratación</a:t>
          </a:r>
        </a:p>
      </dgm:t>
    </dgm:pt>
    <dgm:pt modelId="{6D43AC45-1983-403B-BCC7-11B8F5808733}" type="parTrans" cxnId="{0A63B09D-C236-401F-81A9-05CA633027FC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3F9E51DA-5EC1-4F29-B990-B9E024BE4948}" type="sibTrans" cxnId="{0A63B09D-C236-401F-81A9-05CA633027FC}">
      <dgm:prSet/>
      <dgm:spPr/>
      <dgm:t>
        <a:bodyPr/>
        <a:lstStyle/>
        <a:p>
          <a:endParaRPr lang="es-ES" sz="800" b="1"/>
        </a:p>
      </dgm:t>
    </dgm:pt>
    <dgm:pt modelId="{152C891B-0C86-4FD7-8BB2-C9900777503B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Recursos Humanos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y Administración</a:t>
          </a:r>
        </a:p>
      </dgm:t>
    </dgm:pt>
    <dgm:pt modelId="{9063DEF8-7D58-486D-98C8-FED3D4717068}" type="parTrans" cxnId="{652CA7F4-F91F-4EB9-B410-FEEBF06949FB}">
      <dgm:prSet/>
      <dgm:spPr/>
      <dgm:t>
        <a:bodyPr/>
        <a:lstStyle/>
        <a:p>
          <a:endParaRPr lang="es-ES" sz="800" b="1"/>
        </a:p>
      </dgm:t>
    </dgm:pt>
    <dgm:pt modelId="{2C92FCC0-7F5D-479D-8170-4901B1C54FE4}" type="sibTrans" cxnId="{652CA7F4-F91F-4EB9-B410-FEEBF06949FB}">
      <dgm:prSet/>
      <dgm:spPr/>
      <dgm:t>
        <a:bodyPr/>
        <a:lstStyle/>
        <a:p>
          <a:endParaRPr lang="es-ES" sz="800" b="1"/>
        </a:p>
      </dgm:t>
    </dgm:pt>
    <dgm:pt modelId="{5F79776C-CE19-4092-956E-20C4C4A149B0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Recursos Humanos</a:t>
          </a:r>
        </a:p>
      </dgm:t>
    </dgm:pt>
    <dgm:pt modelId="{3D42B3E3-6D38-4322-BD49-0196480A4463}" type="parTrans" cxnId="{5A447378-A5FA-42C7-9218-ED2A4F03443F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2F6609A9-30A5-4D49-A81A-CF7CFFD703EA}" type="sibTrans" cxnId="{5A447378-A5FA-42C7-9218-ED2A4F03443F}">
      <dgm:prSet/>
      <dgm:spPr/>
      <dgm:t>
        <a:bodyPr/>
        <a:lstStyle/>
        <a:p>
          <a:endParaRPr lang="es-ES" sz="800" b="1"/>
        </a:p>
      </dgm:t>
    </dgm:pt>
    <dgm:pt modelId="{EF0F4FBF-E658-4CE5-A402-F8230CAB2014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ysClr val="windowText" lastClr="000000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ysClr val="windowText" lastClr="000000"/>
              </a:solidFill>
              <a:latin typeface="DM Sans" pitchFamily="2" charset="0"/>
            </a:rPr>
          </a:br>
          <a:r>
            <a:rPr lang="es-ES" sz="800" b="1" dirty="0">
              <a:solidFill>
                <a:sysClr val="windowText" lastClr="000000"/>
              </a:solidFill>
              <a:latin typeface="DM Sans" pitchFamily="2" charset="0"/>
            </a:rPr>
            <a:t>de Administración</a:t>
          </a:r>
        </a:p>
      </dgm:t>
    </dgm:pt>
    <dgm:pt modelId="{DE659F13-84CF-42D6-B4E7-4FE3DF2DCB68}" type="parTrans" cxnId="{401DEB10-A942-4F16-A780-B3EE12FB3220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7B60AB7D-3CB6-4AA7-9C48-D45483169AAC}" type="sibTrans" cxnId="{401DEB10-A942-4F16-A780-B3EE12FB3220}">
      <dgm:prSet/>
      <dgm:spPr/>
      <dgm:t>
        <a:bodyPr/>
        <a:lstStyle/>
        <a:p>
          <a:endParaRPr lang="es-ES" sz="800" b="1"/>
        </a:p>
      </dgm:t>
    </dgm:pt>
    <dgm:pt modelId="{58504BEB-491B-4F69-831D-45169646278F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Tecnología y Transformación Digital</a:t>
          </a:r>
        </a:p>
      </dgm:t>
    </dgm:pt>
    <dgm:pt modelId="{86477054-665B-4646-B02B-0698B3F5298D}" type="parTrans" cxnId="{E2CC19EC-66FB-45AB-8D4D-54E910857218}">
      <dgm:prSet/>
      <dgm:spPr>
        <a:ln>
          <a:solidFill>
            <a:srgbClr val="00A4AA"/>
          </a:solidFill>
        </a:ln>
      </dgm:spPr>
      <dgm:t>
        <a:bodyPr/>
        <a:lstStyle/>
        <a:p>
          <a:endParaRPr lang="es-ES" sz="800" b="1"/>
        </a:p>
      </dgm:t>
    </dgm:pt>
    <dgm:pt modelId="{07B0657F-9B1A-4F0A-A318-97B149DE3743}" type="sibTrans" cxnId="{E2CC19EC-66FB-45AB-8D4D-54E910857218}">
      <dgm:prSet/>
      <dgm:spPr/>
      <dgm:t>
        <a:bodyPr/>
        <a:lstStyle/>
        <a:p>
          <a:endParaRPr lang="es-ES" sz="800" b="1"/>
        </a:p>
      </dgm:t>
    </dgm:pt>
    <dgm:pt modelId="{229F983D-0960-4B98-BCB2-D72E80706F1B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Comunicación</a:t>
          </a:r>
        </a:p>
      </dgm:t>
    </dgm:pt>
    <dgm:pt modelId="{2E894538-F190-4D57-BD7D-4D4CD5B6B99B}" type="parTrans" cxnId="{0FCF6C77-8B07-473E-944C-C6B996A3730B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3D29FC37-FBE5-4DE3-8F3F-D6B8B07C7601}" type="sibTrans" cxnId="{0FCF6C77-8B07-473E-944C-C6B996A3730B}">
      <dgm:prSet/>
      <dgm:spPr/>
      <dgm:t>
        <a:bodyPr/>
        <a:lstStyle/>
        <a:p>
          <a:endParaRPr lang="es-ES" sz="800" b="1"/>
        </a:p>
      </dgm:t>
    </dgm:pt>
    <dgm:pt modelId="{7542B75F-6A7B-4D01-9C1F-10540BCCEC64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Comunicación</a:t>
          </a:r>
        </a:p>
      </dgm:t>
    </dgm:pt>
    <dgm:pt modelId="{CFE44755-3485-428F-87FE-58048194D762}" type="parTrans" cxnId="{30C6A072-C77B-40EC-9313-A79AB71450FD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0980FF1B-C259-4521-8437-A7DDBADE43D9}" type="sibTrans" cxnId="{30C6A072-C77B-40EC-9313-A79AB71450FD}">
      <dgm:prSet/>
      <dgm:spPr/>
      <dgm:t>
        <a:bodyPr/>
        <a:lstStyle/>
        <a:p>
          <a:endParaRPr lang="es-ES" sz="800" b="1"/>
        </a:p>
      </dgm:t>
    </dgm:pt>
    <dgm:pt modelId="{8EB14842-ABD1-4B10-9A3C-A98707AF32A2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Tecnología</a:t>
          </a:r>
        </a:p>
      </dgm:t>
    </dgm:pt>
    <dgm:pt modelId="{8F1DE815-47B2-48BA-AD42-25845001D53A}" type="parTrans" cxnId="{5395888D-C570-436C-A708-699FA7E4255F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B87C4AD2-8E16-40C8-87DD-E75B6A0D9478}" type="sibTrans" cxnId="{5395888D-C570-436C-A708-699FA7E4255F}">
      <dgm:prSet/>
      <dgm:spPr/>
      <dgm:t>
        <a:bodyPr/>
        <a:lstStyle/>
        <a:p>
          <a:endParaRPr lang="es-ES" sz="800" b="1"/>
        </a:p>
      </dgm:t>
    </dgm:pt>
    <dgm:pt modelId="{63E88979-5B3B-472A-A51B-391C0482B713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Contabilidad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y Finanzas</a:t>
          </a:r>
        </a:p>
      </dgm:t>
    </dgm:pt>
    <dgm:pt modelId="{160DCEFE-83D6-4022-83E7-43D45405597A}" type="parTrans" cxnId="{674E87B8-22D4-446D-B277-D119CE7A7D7E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C1529388-554F-42DE-9FD8-412A8B79E4BF}" type="sibTrans" cxnId="{674E87B8-22D4-446D-B277-D119CE7A7D7E}">
      <dgm:prSet/>
      <dgm:spPr/>
      <dgm:t>
        <a:bodyPr/>
        <a:lstStyle/>
        <a:p>
          <a:endParaRPr lang="es-ES" sz="800" b="1"/>
        </a:p>
      </dgm:t>
    </dgm:pt>
    <dgm:pt modelId="{60A3F96D-A84E-4C83-A6BD-7A4E473C9528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Riesgos y Gestión de Fondos</a:t>
          </a:r>
        </a:p>
      </dgm:t>
    </dgm:pt>
    <dgm:pt modelId="{376C52AE-C4D1-49F4-9639-9617973DDE66}" type="parTrans" cxnId="{B0E526ED-9557-4B27-8E96-4A84757980EC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AFB9D7AB-21CC-4FAD-8542-F1F6A94BBBF5}" type="sibTrans" cxnId="{B0E526ED-9557-4B27-8E96-4A84757980EC}">
      <dgm:prSet/>
      <dgm:spPr/>
      <dgm:t>
        <a:bodyPr/>
        <a:lstStyle/>
        <a:p>
          <a:endParaRPr lang="es-ES" sz="800" b="1"/>
        </a:p>
      </dgm:t>
    </dgm:pt>
    <dgm:pt modelId="{190AAD3A-21F5-4758-AC19-274608EEBA56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Operaciones</a:t>
          </a:r>
        </a:p>
      </dgm:t>
    </dgm:pt>
    <dgm:pt modelId="{2059F4EA-6803-4F1E-B39D-1A915B511B5D}" type="parTrans" cxnId="{4BED8046-DC5A-4195-82E7-1C710279F1BA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31FCC2C2-8F87-4468-A965-E97A72025283}" type="sibTrans" cxnId="{4BED8046-DC5A-4195-82E7-1C710279F1BA}">
      <dgm:prSet/>
      <dgm:spPr/>
      <dgm:t>
        <a:bodyPr/>
        <a:lstStyle/>
        <a:p>
          <a:endParaRPr lang="es-ES" sz="800" b="1"/>
        </a:p>
      </dgm:t>
    </dgm:pt>
    <dgm:pt modelId="{AEA1B883-8F07-49E4-92AF-A672B916DF6F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Admisión</a:t>
          </a:r>
        </a:p>
      </dgm:t>
    </dgm:pt>
    <dgm:pt modelId="{599FC728-05E0-4555-9C94-DB089C0C0E62}" type="parTrans" cxnId="{C1851FD9-D2C8-4BF3-B4BA-8A4D67676E27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FDD81FC1-AB06-4FED-B7CD-F7E5C4B078AF}" type="sibTrans" cxnId="{C1851FD9-D2C8-4BF3-B4BA-8A4D67676E27}">
      <dgm:prSet/>
      <dgm:spPr/>
      <dgm:t>
        <a:bodyPr/>
        <a:lstStyle/>
        <a:p>
          <a:endParaRPr lang="es-ES" sz="800" b="1"/>
        </a:p>
      </dgm:t>
    </dgm:pt>
    <dgm:pt modelId="{C3A83474-C7B3-4AA0-8363-529FB4FD3802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Análisis</a:t>
          </a:r>
        </a:p>
      </dgm:t>
    </dgm:pt>
    <dgm:pt modelId="{A264CBAD-E775-4A50-8DD4-7D50D34622AE}" type="parTrans" cxnId="{FD4D9A58-A1E5-48D7-83A2-E8517F06FD26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800" b="1"/>
        </a:p>
      </dgm:t>
    </dgm:pt>
    <dgm:pt modelId="{39C0EFA9-6B5D-45BF-89F7-66E9032F7B41}" type="sibTrans" cxnId="{FD4D9A58-A1E5-48D7-83A2-E8517F06FD26}">
      <dgm:prSet/>
      <dgm:spPr/>
      <dgm:t>
        <a:bodyPr/>
        <a:lstStyle/>
        <a:p>
          <a:endParaRPr lang="es-ES" sz="800" b="1"/>
        </a:p>
      </dgm:t>
    </dgm:pt>
    <dgm:pt modelId="{AFC48A16-5FE6-4EAD-A6FC-3E284CBA6762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 algn="ctr"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Empresas Emergentes</a:t>
          </a:r>
        </a:p>
      </dgm:t>
    </dgm:pt>
    <dgm:pt modelId="{48E6D0C1-0675-4372-AFF4-35A0FA70A56F}" type="parTrans" cxnId="{350E5CD4-2438-482B-921F-1147B006005A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 sz="800" b="1"/>
        </a:p>
      </dgm:t>
    </dgm:pt>
    <dgm:pt modelId="{D6E19A80-8AC7-4FCA-8859-1867DEAE06CD}" type="sibTrans" cxnId="{350E5CD4-2438-482B-921F-1147B006005A}">
      <dgm:prSet/>
      <dgm:spPr/>
      <dgm:t>
        <a:bodyPr/>
        <a:lstStyle/>
        <a:p>
          <a:endParaRPr lang="es-ES" sz="800" b="1"/>
        </a:p>
      </dgm:t>
    </dgm:pt>
    <dgm:pt modelId="{FFE10001-E096-48EA-8ACC-27DE6CCE4C0B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 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Contabilidad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y Finanzas</a:t>
          </a:r>
        </a:p>
      </dgm:t>
    </dgm:pt>
    <dgm:pt modelId="{63D233C6-0BB0-4A9B-8319-E9381837DAFE}" type="parTrans" cxnId="{1906A6EE-539D-46F7-8C81-64EF4F749161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3FE661FD-E2CF-4906-9725-9EF06B58F792}" type="sibTrans" cxnId="{1906A6EE-539D-46F7-8C81-64EF4F749161}">
      <dgm:prSet/>
      <dgm:spPr/>
      <dgm:t>
        <a:bodyPr/>
        <a:lstStyle/>
        <a:p>
          <a:endParaRPr lang="es-ES" sz="1400" b="1"/>
        </a:p>
      </dgm:t>
    </dgm:pt>
    <dgm:pt modelId="{459E1856-F87D-4670-BB2F-74C6048FAFD4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Riesgos</a:t>
          </a:r>
        </a:p>
      </dgm:t>
    </dgm:pt>
    <dgm:pt modelId="{FB4DF738-67DF-4886-BD35-55A114F59B7B}" type="parTrans" cxnId="{A3F1C206-99D2-4981-91E4-B13315F12E85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10FB333F-0CD1-48D9-9CE3-8EF1C00096E8}" type="sibTrans" cxnId="{A3F1C206-99D2-4981-91E4-B13315F12E85}">
      <dgm:prSet/>
      <dgm:spPr/>
      <dgm:t>
        <a:bodyPr/>
        <a:lstStyle/>
        <a:p>
          <a:endParaRPr lang="es-ES" sz="1400" b="1"/>
        </a:p>
      </dgm:t>
    </dgm:pt>
    <dgm:pt modelId="{EC4F2008-79A4-4650-9E4F-A55140D7F5FA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 algn="ctr"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Certificación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Startups</a:t>
          </a:r>
        </a:p>
      </dgm:t>
    </dgm:pt>
    <dgm:pt modelId="{ECB94DFB-1E50-4B9E-85AC-33755C7527AE}" type="parTrans" cxnId="{31B06EAD-E2DF-4490-BE64-BDF61ECBD43A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242BFABE-A4E4-4C19-9A03-5C4D29359BA5}" type="sibTrans" cxnId="{31B06EAD-E2DF-4490-BE64-BDF61ECBD43A}">
      <dgm:prSet/>
      <dgm:spPr/>
      <dgm:t>
        <a:bodyPr/>
        <a:lstStyle/>
        <a:p>
          <a:endParaRPr lang="es-ES" sz="1400" b="1"/>
        </a:p>
      </dgm:t>
    </dgm:pt>
    <dgm:pt modelId="{831DA93D-2449-43A6-B27F-0C258B7D30DC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 algn="ctr"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Programas, Proyectos y Estudios Startups</a:t>
          </a:r>
        </a:p>
      </dgm:t>
    </dgm:pt>
    <dgm:pt modelId="{78B6F860-BB1D-4FF7-9964-3931B5609CA0}" type="parTrans" cxnId="{F9044D01-78F7-4323-BE9E-A0027CB58076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3D636A11-EC08-450D-95AF-5B1417379BE6}" type="sibTrans" cxnId="{F9044D01-78F7-4323-BE9E-A0027CB58076}">
      <dgm:prSet/>
      <dgm:spPr/>
      <dgm:t>
        <a:bodyPr/>
        <a:lstStyle/>
        <a:p>
          <a:endParaRPr lang="es-ES" sz="1400" b="1"/>
        </a:p>
      </dgm:t>
    </dgm:pt>
    <dgm:pt modelId="{209D8A80-98EC-486A-BADD-6604BC21ECDE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 algn="ctr"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Atención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a las Startups</a:t>
          </a:r>
        </a:p>
      </dgm:t>
    </dgm:pt>
    <dgm:pt modelId="{986A7667-E771-4FE7-9C5C-57CF7A48135F}" type="parTrans" cxnId="{35FC3E54-A07B-478D-8C7A-06CA6DDA76AE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7EDFE6EC-96C2-427C-8124-A79BA86251E4}" type="sibTrans" cxnId="{35FC3E54-A07B-478D-8C7A-06CA6DDA76AE}">
      <dgm:prSet/>
      <dgm:spPr/>
      <dgm:t>
        <a:bodyPr/>
        <a:lstStyle/>
        <a:p>
          <a:endParaRPr lang="es-ES" sz="1400" b="1"/>
        </a:p>
      </dgm:t>
    </dgm:pt>
    <dgm:pt modelId="{2EF7938B-CFD3-4E87-A1AF-90F991284AD5}">
      <dgm:prSet phldrT="[Texto]" custT="1"/>
      <dgm:spPr>
        <a:solidFill>
          <a:srgbClr val="FFED00"/>
        </a:solidFill>
        <a:ln>
          <a:noFill/>
        </a:ln>
      </dgm:spPr>
      <dgm:t>
        <a:bodyPr/>
        <a:lstStyle/>
        <a:p>
          <a:pPr algn="ctr">
            <a:lnSpc>
              <a:spcPts val="900"/>
            </a:lnSpc>
            <a:spcAft>
              <a:spcPts val="0"/>
            </a:spcAft>
          </a:pP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dirty="0">
              <a:solidFill>
                <a:schemeClr val="tx1"/>
              </a:solidFill>
              <a:latin typeface="DM Sans" pitchFamily="2" charset="0"/>
            </a:rPr>
            <a:t>de Estrategia</a:t>
          </a:r>
        </a:p>
      </dgm:t>
    </dgm:pt>
    <dgm:pt modelId="{E27B251C-6714-4F15-8F4E-84A5098C3E8C}" type="parTrans" cxnId="{DE091BE1-3A6D-479E-B3C4-8A5C46B04CEF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 sz="1400" b="1"/>
        </a:p>
      </dgm:t>
    </dgm:pt>
    <dgm:pt modelId="{9563D6E8-3C45-426F-96FD-89056B887D93}" type="sibTrans" cxnId="{DE091BE1-3A6D-479E-B3C4-8A5C46B04CEF}">
      <dgm:prSet/>
      <dgm:spPr/>
      <dgm:t>
        <a:bodyPr/>
        <a:lstStyle/>
        <a:p>
          <a:endParaRPr lang="es-ES" sz="1400" b="1"/>
        </a:p>
      </dgm:t>
    </dgm:pt>
    <dgm:pt modelId="{CDB88E5B-C49F-4876-BAA1-6713B9B32E57}">
      <dgm:prSet phldrT="[Texto]" custT="1"/>
      <dgm:spPr>
        <a:solidFill>
          <a:srgbClr val="00CEB1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de Coordinación</a:t>
          </a:r>
        </a:p>
      </dgm:t>
    </dgm:pt>
    <dgm:pt modelId="{C67B02C8-38EB-4398-BF08-185D876EF964}" type="parTrans" cxnId="{F3C0BFBD-0B17-4636-9F8C-92109E215ED0}">
      <dgm:prSet/>
      <dgm:spPr>
        <a:ln>
          <a:solidFill>
            <a:srgbClr val="00CEB1"/>
          </a:solidFill>
        </a:ln>
      </dgm:spPr>
      <dgm:t>
        <a:bodyPr/>
        <a:lstStyle/>
        <a:p>
          <a:endParaRPr lang="es-ES"/>
        </a:p>
      </dgm:t>
    </dgm:pt>
    <dgm:pt modelId="{C7C88BF8-3459-4A1C-9929-7BA75FDDC745}" type="sibTrans" cxnId="{F3C0BFBD-0B17-4636-9F8C-92109E215ED0}">
      <dgm:prSet/>
      <dgm:spPr/>
      <dgm:t>
        <a:bodyPr/>
        <a:lstStyle/>
        <a:p>
          <a:endParaRPr lang="es-ES"/>
        </a:p>
      </dgm:t>
    </dgm:pt>
    <dgm:pt modelId="{C867A691-1742-43FD-B161-B8788AB0CD62}">
      <dgm:prSet custT="1"/>
      <dgm:spPr>
        <a:solidFill>
          <a:srgbClr val="FFED00"/>
        </a:solidFill>
        <a:ln>
          <a:noFill/>
        </a:ln>
      </dgm:spPr>
      <dgm:t>
        <a:bodyPr/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de Coordinación</a:t>
          </a:r>
        </a:p>
      </dgm:t>
    </dgm:pt>
    <dgm:pt modelId="{CA01D1B0-4BD2-45A9-9D14-E76EC536C43E}" type="parTrans" cxnId="{73CE2B0A-E6EF-4A43-838F-6C3C72A9EC9A}">
      <dgm:prSet/>
      <dgm:spPr>
        <a:ln>
          <a:solidFill>
            <a:srgbClr val="FFED00"/>
          </a:solidFill>
        </a:ln>
      </dgm:spPr>
      <dgm:t>
        <a:bodyPr/>
        <a:lstStyle/>
        <a:p>
          <a:endParaRPr lang="es-ES"/>
        </a:p>
      </dgm:t>
    </dgm:pt>
    <dgm:pt modelId="{9E574F6D-A28F-442D-924A-AEC6CA2B0C8D}" type="sibTrans" cxnId="{73CE2B0A-E6EF-4A43-838F-6C3C72A9EC9A}">
      <dgm:prSet/>
      <dgm:spPr/>
      <dgm:t>
        <a:bodyPr/>
        <a:lstStyle/>
        <a:p>
          <a:endParaRPr lang="es-ES"/>
        </a:p>
      </dgm:t>
    </dgm:pt>
    <dgm:pt modelId="{FB87774C-6DF4-4B4D-A90C-10188E1032CB}" type="pres">
      <dgm:prSet presAssocID="{A00D653D-0D28-4274-9904-9BEA0768222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A32D6C-6450-4D63-8BCB-477B4D9E96CA}" type="pres">
      <dgm:prSet presAssocID="{2E1ED86D-A731-4B98-9325-99F4A44498AB}" presName="hierRoot1" presStyleCnt="0">
        <dgm:presLayoutVars>
          <dgm:hierBranch val="init"/>
        </dgm:presLayoutVars>
      </dgm:prSet>
      <dgm:spPr/>
    </dgm:pt>
    <dgm:pt modelId="{8FB58BDE-46A6-497B-96D8-0A9180336BB8}" type="pres">
      <dgm:prSet presAssocID="{2E1ED86D-A731-4B98-9325-99F4A44498AB}" presName="rootComposite1" presStyleCnt="0"/>
      <dgm:spPr/>
    </dgm:pt>
    <dgm:pt modelId="{50F460D4-866B-4279-B85D-29AF6F2D7E32}" type="pres">
      <dgm:prSet presAssocID="{2E1ED86D-A731-4B98-9325-99F4A44498AB}" presName="rootText1" presStyleLbl="node0" presStyleIdx="0" presStyleCnt="1" custLinFactNeighborX="-87466" custLinFactNeighborY="5811">
        <dgm:presLayoutVars>
          <dgm:chPref val="3"/>
        </dgm:presLayoutVars>
      </dgm:prSet>
      <dgm:spPr/>
    </dgm:pt>
    <dgm:pt modelId="{048860CD-5CD6-4868-8945-7AEC6F86FBF9}" type="pres">
      <dgm:prSet presAssocID="{2E1ED86D-A731-4B98-9325-99F4A44498AB}" presName="rootConnector1" presStyleLbl="node1" presStyleIdx="0" presStyleCnt="0"/>
      <dgm:spPr/>
    </dgm:pt>
    <dgm:pt modelId="{F199AEF8-1B84-4370-A9B6-D88EA104440F}" type="pres">
      <dgm:prSet presAssocID="{2E1ED86D-A731-4B98-9325-99F4A44498AB}" presName="hierChild2" presStyleCnt="0"/>
      <dgm:spPr/>
    </dgm:pt>
    <dgm:pt modelId="{798A05EA-F308-431E-A372-9ABEC00B4A51}" type="pres">
      <dgm:prSet presAssocID="{FB7A120C-86D4-4004-96CA-B2A136419728}" presName="Name37" presStyleLbl="parChTrans1D2" presStyleIdx="0" presStyleCnt="6"/>
      <dgm:spPr/>
    </dgm:pt>
    <dgm:pt modelId="{037ECD2C-EF28-45F9-8840-A28FD15DDF9E}" type="pres">
      <dgm:prSet presAssocID="{B9D96C10-2734-4263-B322-34956C604ADE}" presName="hierRoot2" presStyleCnt="0">
        <dgm:presLayoutVars>
          <dgm:hierBranch val="init"/>
        </dgm:presLayoutVars>
      </dgm:prSet>
      <dgm:spPr/>
    </dgm:pt>
    <dgm:pt modelId="{C8FA6E46-CFCA-43F8-92CB-8FC44BDCDCA8}" type="pres">
      <dgm:prSet presAssocID="{B9D96C10-2734-4263-B322-34956C604ADE}" presName="rootComposite" presStyleCnt="0"/>
      <dgm:spPr/>
    </dgm:pt>
    <dgm:pt modelId="{C94E66B1-718B-4B72-AA4B-C5460F2DEFC2}" type="pres">
      <dgm:prSet presAssocID="{B9D96C10-2734-4263-B322-34956C604ADE}" presName="rootText" presStyleLbl="node2" presStyleIdx="0" presStyleCnt="4" custScaleY="121455" custLinFactNeighborY="-6628">
        <dgm:presLayoutVars>
          <dgm:chPref val="3"/>
        </dgm:presLayoutVars>
      </dgm:prSet>
      <dgm:spPr/>
    </dgm:pt>
    <dgm:pt modelId="{2B0F6C9D-1296-4C06-A49E-DB3071B742DB}" type="pres">
      <dgm:prSet presAssocID="{B9D96C10-2734-4263-B322-34956C604ADE}" presName="rootConnector" presStyleLbl="node2" presStyleIdx="0" presStyleCnt="4"/>
      <dgm:spPr/>
    </dgm:pt>
    <dgm:pt modelId="{2BC69924-6E29-4739-8C69-2D1DE8F017F5}" type="pres">
      <dgm:prSet presAssocID="{B9D96C10-2734-4263-B322-34956C604ADE}" presName="hierChild4" presStyleCnt="0"/>
      <dgm:spPr/>
    </dgm:pt>
    <dgm:pt modelId="{54951427-FF02-4F45-8919-8E7F30E7992B}" type="pres">
      <dgm:prSet presAssocID="{DE0137A7-FE1F-40FF-93FA-8190305FAC03}" presName="Name37" presStyleLbl="parChTrans1D3" presStyleIdx="0" presStyleCnt="9"/>
      <dgm:spPr/>
    </dgm:pt>
    <dgm:pt modelId="{EF35E118-FBB4-40B4-BA20-B3F84A27A608}" type="pres">
      <dgm:prSet presAssocID="{3164453E-9934-40A2-ABBE-75FA1EBA620A}" presName="hierRoot2" presStyleCnt="0">
        <dgm:presLayoutVars>
          <dgm:hierBranch val="init"/>
        </dgm:presLayoutVars>
      </dgm:prSet>
      <dgm:spPr/>
    </dgm:pt>
    <dgm:pt modelId="{86A7BE7B-B99B-4609-8D85-9A0F1407E169}" type="pres">
      <dgm:prSet presAssocID="{3164453E-9934-40A2-ABBE-75FA1EBA620A}" presName="rootComposite" presStyleCnt="0"/>
      <dgm:spPr/>
    </dgm:pt>
    <dgm:pt modelId="{3E1D2401-E96D-4829-93F6-88A9C4876EED}" type="pres">
      <dgm:prSet presAssocID="{3164453E-9934-40A2-ABBE-75FA1EBA620A}" presName="rootText" presStyleLbl="node3" presStyleIdx="0" presStyleCnt="9">
        <dgm:presLayoutVars>
          <dgm:chPref val="3"/>
        </dgm:presLayoutVars>
      </dgm:prSet>
      <dgm:spPr/>
    </dgm:pt>
    <dgm:pt modelId="{5E4926E8-2CC8-4343-B847-38A7BF2BE1B2}" type="pres">
      <dgm:prSet presAssocID="{3164453E-9934-40A2-ABBE-75FA1EBA620A}" presName="rootConnector" presStyleLbl="node3" presStyleIdx="0" presStyleCnt="9"/>
      <dgm:spPr/>
    </dgm:pt>
    <dgm:pt modelId="{8A3A06CD-7794-49EC-898F-B3640E2BA077}" type="pres">
      <dgm:prSet presAssocID="{3164453E-9934-40A2-ABBE-75FA1EBA620A}" presName="hierChild4" presStyleCnt="0"/>
      <dgm:spPr/>
    </dgm:pt>
    <dgm:pt modelId="{24202DB1-95A1-4EE4-8200-2CAEE7280FC7}" type="pres">
      <dgm:prSet presAssocID="{6D43AC45-1983-403B-BCC7-11B8F5808733}" presName="Name37" presStyleLbl="parChTrans1D4" presStyleIdx="0" presStyleCnt="14"/>
      <dgm:spPr/>
    </dgm:pt>
    <dgm:pt modelId="{921997A2-B42F-4F94-8E39-F232224B57B7}" type="pres">
      <dgm:prSet presAssocID="{5F4165DE-AFD6-4650-BE99-6EE97C754844}" presName="hierRoot2" presStyleCnt="0">
        <dgm:presLayoutVars>
          <dgm:hierBranch val="init"/>
        </dgm:presLayoutVars>
      </dgm:prSet>
      <dgm:spPr/>
    </dgm:pt>
    <dgm:pt modelId="{424D9097-1580-4C36-AB18-C2CAFCAAF7D2}" type="pres">
      <dgm:prSet presAssocID="{5F4165DE-AFD6-4650-BE99-6EE97C754844}" presName="rootComposite" presStyleCnt="0"/>
      <dgm:spPr/>
    </dgm:pt>
    <dgm:pt modelId="{B3B083C3-BE0A-4F36-81D7-DE11B1CDA6BF}" type="pres">
      <dgm:prSet presAssocID="{5F4165DE-AFD6-4650-BE99-6EE97C754844}" presName="rootText" presStyleLbl="node4" presStyleIdx="0" presStyleCnt="14">
        <dgm:presLayoutVars>
          <dgm:chPref val="3"/>
        </dgm:presLayoutVars>
      </dgm:prSet>
      <dgm:spPr/>
    </dgm:pt>
    <dgm:pt modelId="{BC5F5B71-4CA6-4F8F-A53B-1D58443717BF}" type="pres">
      <dgm:prSet presAssocID="{5F4165DE-AFD6-4650-BE99-6EE97C754844}" presName="rootConnector" presStyleLbl="node4" presStyleIdx="0" presStyleCnt="14"/>
      <dgm:spPr/>
    </dgm:pt>
    <dgm:pt modelId="{C64C79AD-1699-40EF-B2B2-ACE50DD6CD47}" type="pres">
      <dgm:prSet presAssocID="{5F4165DE-AFD6-4650-BE99-6EE97C754844}" presName="hierChild4" presStyleCnt="0"/>
      <dgm:spPr/>
    </dgm:pt>
    <dgm:pt modelId="{1AF151B4-6980-4909-AC5A-31E790FDF924}" type="pres">
      <dgm:prSet presAssocID="{5F4165DE-AFD6-4650-BE99-6EE97C754844}" presName="hierChild5" presStyleCnt="0"/>
      <dgm:spPr/>
    </dgm:pt>
    <dgm:pt modelId="{E8AD5E3A-C4AE-402B-BD79-DD37029D863B}" type="pres">
      <dgm:prSet presAssocID="{3164453E-9934-40A2-ABBE-75FA1EBA620A}" presName="hierChild5" presStyleCnt="0"/>
      <dgm:spPr/>
    </dgm:pt>
    <dgm:pt modelId="{91E62B5A-63B9-47BC-9AE8-CB8FBEAAEFD3}" type="pres">
      <dgm:prSet presAssocID="{9063DEF8-7D58-486D-98C8-FED3D4717068}" presName="Name37" presStyleLbl="parChTrans1D3" presStyleIdx="1" presStyleCnt="9"/>
      <dgm:spPr/>
    </dgm:pt>
    <dgm:pt modelId="{C82B812D-0932-4274-A18B-7E85DE7D4647}" type="pres">
      <dgm:prSet presAssocID="{152C891B-0C86-4FD7-8BB2-C9900777503B}" presName="hierRoot2" presStyleCnt="0">
        <dgm:presLayoutVars>
          <dgm:hierBranch val="init"/>
        </dgm:presLayoutVars>
      </dgm:prSet>
      <dgm:spPr/>
    </dgm:pt>
    <dgm:pt modelId="{341895D5-B26F-4B73-95B8-800C402A753F}" type="pres">
      <dgm:prSet presAssocID="{152C891B-0C86-4FD7-8BB2-C9900777503B}" presName="rootComposite" presStyleCnt="0"/>
      <dgm:spPr/>
    </dgm:pt>
    <dgm:pt modelId="{C3024FA4-AB2B-478E-8A14-BAF1D94298B2}" type="pres">
      <dgm:prSet presAssocID="{152C891B-0C86-4FD7-8BB2-C9900777503B}" presName="rootText" presStyleLbl="node3" presStyleIdx="1" presStyleCnt="9">
        <dgm:presLayoutVars>
          <dgm:chPref val="3"/>
        </dgm:presLayoutVars>
      </dgm:prSet>
      <dgm:spPr/>
    </dgm:pt>
    <dgm:pt modelId="{2FFCA970-CA08-41BF-A754-0FEE888DFBEF}" type="pres">
      <dgm:prSet presAssocID="{152C891B-0C86-4FD7-8BB2-C9900777503B}" presName="rootConnector" presStyleLbl="node3" presStyleIdx="1" presStyleCnt="9"/>
      <dgm:spPr/>
    </dgm:pt>
    <dgm:pt modelId="{6B566111-4589-4883-818A-4E61DF3FCB77}" type="pres">
      <dgm:prSet presAssocID="{152C891B-0C86-4FD7-8BB2-C9900777503B}" presName="hierChild4" presStyleCnt="0"/>
      <dgm:spPr/>
    </dgm:pt>
    <dgm:pt modelId="{BA887901-F14C-41A6-81ED-6DB54C747EF2}" type="pres">
      <dgm:prSet presAssocID="{3D42B3E3-6D38-4322-BD49-0196480A4463}" presName="Name37" presStyleLbl="parChTrans1D4" presStyleIdx="1" presStyleCnt="14"/>
      <dgm:spPr/>
    </dgm:pt>
    <dgm:pt modelId="{D39F6D94-B156-4982-86ED-540B626CE4C7}" type="pres">
      <dgm:prSet presAssocID="{5F79776C-CE19-4092-956E-20C4C4A149B0}" presName="hierRoot2" presStyleCnt="0">
        <dgm:presLayoutVars>
          <dgm:hierBranch val="init"/>
        </dgm:presLayoutVars>
      </dgm:prSet>
      <dgm:spPr/>
    </dgm:pt>
    <dgm:pt modelId="{D93F37F1-4B8C-49F8-90C9-64C3CF8D0914}" type="pres">
      <dgm:prSet presAssocID="{5F79776C-CE19-4092-956E-20C4C4A149B0}" presName="rootComposite" presStyleCnt="0"/>
      <dgm:spPr/>
    </dgm:pt>
    <dgm:pt modelId="{C2D647F3-3A5F-4B29-8B46-751B8F59695F}" type="pres">
      <dgm:prSet presAssocID="{5F79776C-CE19-4092-956E-20C4C4A149B0}" presName="rootText" presStyleLbl="node4" presStyleIdx="1" presStyleCnt="14">
        <dgm:presLayoutVars>
          <dgm:chPref val="3"/>
        </dgm:presLayoutVars>
      </dgm:prSet>
      <dgm:spPr/>
    </dgm:pt>
    <dgm:pt modelId="{DD0C40C4-AD47-46CB-8758-6A02D7B1A856}" type="pres">
      <dgm:prSet presAssocID="{5F79776C-CE19-4092-956E-20C4C4A149B0}" presName="rootConnector" presStyleLbl="node4" presStyleIdx="1" presStyleCnt="14"/>
      <dgm:spPr/>
    </dgm:pt>
    <dgm:pt modelId="{59428F63-A92F-4B62-ACB1-7A475ACB040A}" type="pres">
      <dgm:prSet presAssocID="{5F79776C-CE19-4092-956E-20C4C4A149B0}" presName="hierChild4" presStyleCnt="0"/>
      <dgm:spPr/>
    </dgm:pt>
    <dgm:pt modelId="{B4DF1762-C994-4CC8-BE98-DD8FAE1F75BA}" type="pres">
      <dgm:prSet presAssocID="{5F79776C-CE19-4092-956E-20C4C4A149B0}" presName="hierChild5" presStyleCnt="0"/>
      <dgm:spPr/>
    </dgm:pt>
    <dgm:pt modelId="{972E4CD2-D79D-4A72-A715-E86F30A37DE7}" type="pres">
      <dgm:prSet presAssocID="{DE659F13-84CF-42D6-B4E7-4FE3DF2DCB68}" presName="Name37" presStyleLbl="parChTrans1D4" presStyleIdx="2" presStyleCnt="14"/>
      <dgm:spPr/>
    </dgm:pt>
    <dgm:pt modelId="{8D9EF183-329B-4716-AB8F-6FEA2266DB92}" type="pres">
      <dgm:prSet presAssocID="{EF0F4FBF-E658-4CE5-A402-F8230CAB2014}" presName="hierRoot2" presStyleCnt="0">
        <dgm:presLayoutVars>
          <dgm:hierBranch val="init"/>
        </dgm:presLayoutVars>
      </dgm:prSet>
      <dgm:spPr/>
    </dgm:pt>
    <dgm:pt modelId="{F680D8E2-CDC2-4660-8252-499AB5FE3BE1}" type="pres">
      <dgm:prSet presAssocID="{EF0F4FBF-E658-4CE5-A402-F8230CAB2014}" presName="rootComposite" presStyleCnt="0"/>
      <dgm:spPr/>
    </dgm:pt>
    <dgm:pt modelId="{2A62F227-7E52-40C0-B1E5-6731C167CD65}" type="pres">
      <dgm:prSet presAssocID="{EF0F4FBF-E658-4CE5-A402-F8230CAB2014}" presName="rootText" presStyleLbl="node4" presStyleIdx="2" presStyleCnt="14">
        <dgm:presLayoutVars>
          <dgm:chPref val="3"/>
        </dgm:presLayoutVars>
      </dgm:prSet>
      <dgm:spPr/>
    </dgm:pt>
    <dgm:pt modelId="{76EFC8D7-779C-4A2B-9AAE-588B245784FC}" type="pres">
      <dgm:prSet presAssocID="{EF0F4FBF-E658-4CE5-A402-F8230CAB2014}" presName="rootConnector" presStyleLbl="node4" presStyleIdx="2" presStyleCnt="14"/>
      <dgm:spPr/>
    </dgm:pt>
    <dgm:pt modelId="{A9E86942-EA64-40AD-82FE-24C93D3715FE}" type="pres">
      <dgm:prSet presAssocID="{EF0F4FBF-E658-4CE5-A402-F8230CAB2014}" presName="hierChild4" presStyleCnt="0"/>
      <dgm:spPr/>
    </dgm:pt>
    <dgm:pt modelId="{55AFE1BA-32CF-4182-8D60-F7BBA0812F93}" type="pres">
      <dgm:prSet presAssocID="{EF0F4FBF-E658-4CE5-A402-F8230CAB2014}" presName="hierChild5" presStyleCnt="0"/>
      <dgm:spPr/>
    </dgm:pt>
    <dgm:pt modelId="{A7066790-C961-4A2C-9A3C-10227A572DE0}" type="pres">
      <dgm:prSet presAssocID="{152C891B-0C86-4FD7-8BB2-C9900777503B}" presName="hierChild5" presStyleCnt="0"/>
      <dgm:spPr/>
    </dgm:pt>
    <dgm:pt modelId="{9BD16E12-EFE9-45FD-A5EC-405A4AFEE7BE}" type="pres">
      <dgm:prSet presAssocID="{86477054-665B-4646-B02B-0698B3F5298D}" presName="Name37" presStyleLbl="parChTrans1D3" presStyleIdx="2" presStyleCnt="9"/>
      <dgm:spPr/>
    </dgm:pt>
    <dgm:pt modelId="{DEE33A5A-001E-4785-9D1B-607F3C0A1EB4}" type="pres">
      <dgm:prSet presAssocID="{58504BEB-491B-4F69-831D-45169646278F}" presName="hierRoot2" presStyleCnt="0">
        <dgm:presLayoutVars>
          <dgm:hierBranch val="init"/>
        </dgm:presLayoutVars>
      </dgm:prSet>
      <dgm:spPr/>
    </dgm:pt>
    <dgm:pt modelId="{6D319779-7429-4A6C-B3C2-93A97994D561}" type="pres">
      <dgm:prSet presAssocID="{58504BEB-491B-4F69-831D-45169646278F}" presName="rootComposite" presStyleCnt="0"/>
      <dgm:spPr/>
    </dgm:pt>
    <dgm:pt modelId="{AE10EAE4-B72A-4838-8FA7-2A2B3D85C5B3}" type="pres">
      <dgm:prSet presAssocID="{58504BEB-491B-4F69-831D-45169646278F}" presName="rootText" presStyleLbl="node3" presStyleIdx="2" presStyleCnt="9">
        <dgm:presLayoutVars>
          <dgm:chPref val="3"/>
        </dgm:presLayoutVars>
      </dgm:prSet>
      <dgm:spPr/>
    </dgm:pt>
    <dgm:pt modelId="{9041593A-2950-43AE-A63E-D0631491C92F}" type="pres">
      <dgm:prSet presAssocID="{58504BEB-491B-4F69-831D-45169646278F}" presName="rootConnector" presStyleLbl="node3" presStyleIdx="2" presStyleCnt="9"/>
      <dgm:spPr/>
    </dgm:pt>
    <dgm:pt modelId="{22B70DB7-26E2-477F-823D-6A090D595760}" type="pres">
      <dgm:prSet presAssocID="{58504BEB-491B-4F69-831D-45169646278F}" presName="hierChild4" presStyleCnt="0"/>
      <dgm:spPr/>
    </dgm:pt>
    <dgm:pt modelId="{FD35870D-9C3F-42E3-BC34-F3239267ADA2}" type="pres">
      <dgm:prSet presAssocID="{8F1DE815-47B2-48BA-AD42-25845001D53A}" presName="Name37" presStyleLbl="parChTrans1D4" presStyleIdx="3" presStyleCnt="14"/>
      <dgm:spPr/>
    </dgm:pt>
    <dgm:pt modelId="{9DC45658-CE26-4418-9902-871937A19B63}" type="pres">
      <dgm:prSet presAssocID="{8EB14842-ABD1-4B10-9A3C-A98707AF32A2}" presName="hierRoot2" presStyleCnt="0">
        <dgm:presLayoutVars>
          <dgm:hierBranch val="init"/>
        </dgm:presLayoutVars>
      </dgm:prSet>
      <dgm:spPr/>
    </dgm:pt>
    <dgm:pt modelId="{B81C5F49-E9C9-44A2-8CD7-C69888F8E6F5}" type="pres">
      <dgm:prSet presAssocID="{8EB14842-ABD1-4B10-9A3C-A98707AF32A2}" presName="rootComposite" presStyleCnt="0"/>
      <dgm:spPr/>
    </dgm:pt>
    <dgm:pt modelId="{47B61B14-EBAA-432D-BF95-2F9246426E1B}" type="pres">
      <dgm:prSet presAssocID="{8EB14842-ABD1-4B10-9A3C-A98707AF32A2}" presName="rootText" presStyleLbl="node4" presStyleIdx="3" presStyleCnt="14">
        <dgm:presLayoutVars>
          <dgm:chPref val="3"/>
        </dgm:presLayoutVars>
      </dgm:prSet>
      <dgm:spPr/>
    </dgm:pt>
    <dgm:pt modelId="{FE1453B0-1592-41E1-9DB9-202480FF9671}" type="pres">
      <dgm:prSet presAssocID="{8EB14842-ABD1-4B10-9A3C-A98707AF32A2}" presName="rootConnector" presStyleLbl="node4" presStyleIdx="3" presStyleCnt="14"/>
      <dgm:spPr/>
    </dgm:pt>
    <dgm:pt modelId="{89DCAD64-AE50-4795-B533-2F0AE0CA0F1A}" type="pres">
      <dgm:prSet presAssocID="{8EB14842-ABD1-4B10-9A3C-A98707AF32A2}" presName="hierChild4" presStyleCnt="0"/>
      <dgm:spPr/>
    </dgm:pt>
    <dgm:pt modelId="{B12AD65C-E1DA-48F0-AE39-9007ABFA01E0}" type="pres">
      <dgm:prSet presAssocID="{8EB14842-ABD1-4B10-9A3C-A98707AF32A2}" presName="hierChild5" presStyleCnt="0"/>
      <dgm:spPr/>
    </dgm:pt>
    <dgm:pt modelId="{B913675A-9733-4643-8B0F-8B7765806F7C}" type="pres">
      <dgm:prSet presAssocID="{58504BEB-491B-4F69-831D-45169646278F}" presName="hierChild5" presStyleCnt="0"/>
      <dgm:spPr/>
    </dgm:pt>
    <dgm:pt modelId="{4B417CE2-EF90-4F5C-A223-DF5BA19C44DD}" type="pres">
      <dgm:prSet presAssocID="{2E894538-F190-4D57-BD7D-4D4CD5B6B99B}" presName="Name37" presStyleLbl="parChTrans1D3" presStyleIdx="3" presStyleCnt="9"/>
      <dgm:spPr/>
    </dgm:pt>
    <dgm:pt modelId="{8690AAC0-2483-4548-9F1C-495A5A58989A}" type="pres">
      <dgm:prSet presAssocID="{229F983D-0960-4B98-BCB2-D72E80706F1B}" presName="hierRoot2" presStyleCnt="0">
        <dgm:presLayoutVars>
          <dgm:hierBranch val="init"/>
        </dgm:presLayoutVars>
      </dgm:prSet>
      <dgm:spPr/>
    </dgm:pt>
    <dgm:pt modelId="{304C35A2-9D7A-4DEA-95A3-3CAE4EC6DBAE}" type="pres">
      <dgm:prSet presAssocID="{229F983D-0960-4B98-BCB2-D72E80706F1B}" presName="rootComposite" presStyleCnt="0"/>
      <dgm:spPr/>
    </dgm:pt>
    <dgm:pt modelId="{EE196FCD-9F4F-4A59-8CFD-23B52B7AB030}" type="pres">
      <dgm:prSet presAssocID="{229F983D-0960-4B98-BCB2-D72E80706F1B}" presName="rootText" presStyleLbl="node3" presStyleIdx="3" presStyleCnt="9">
        <dgm:presLayoutVars>
          <dgm:chPref val="3"/>
        </dgm:presLayoutVars>
      </dgm:prSet>
      <dgm:spPr/>
    </dgm:pt>
    <dgm:pt modelId="{ED6D567B-89C2-4F59-A94A-368E0037A65E}" type="pres">
      <dgm:prSet presAssocID="{229F983D-0960-4B98-BCB2-D72E80706F1B}" presName="rootConnector" presStyleLbl="node3" presStyleIdx="3" presStyleCnt="9"/>
      <dgm:spPr/>
    </dgm:pt>
    <dgm:pt modelId="{7C6639D5-0EBA-4C10-8F14-168DF16BB23A}" type="pres">
      <dgm:prSet presAssocID="{229F983D-0960-4B98-BCB2-D72E80706F1B}" presName="hierChild4" presStyleCnt="0"/>
      <dgm:spPr/>
    </dgm:pt>
    <dgm:pt modelId="{5660CA77-CA77-4645-B5CB-3A6911AAC62E}" type="pres">
      <dgm:prSet presAssocID="{CFE44755-3485-428F-87FE-58048194D762}" presName="Name37" presStyleLbl="parChTrans1D4" presStyleIdx="4" presStyleCnt="14"/>
      <dgm:spPr/>
    </dgm:pt>
    <dgm:pt modelId="{637E55CC-68CD-4567-932A-2348B09597B2}" type="pres">
      <dgm:prSet presAssocID="{7542B75F-6A7B-4D01-9C1F-10540BCCEC64}" presName="hierRoot2" presStyleCnt="0">
        <dgm:presLayoutVars>
          <dgm:hierBranch val="init"/>
        </dgm:presLayoutVars>
      </dgm:prSet>
      <dgm:spPr/>
    </dgm:pt>
    <dgm:pt modelId="{759EF4F5-D7E1-4C5F-A25B-46F3E2FC0E6F}" type="pres">
      <dgm:prSet presAssocID="{7542B75F-6A7B-4D01-9C1F-10540BCCEC64}" presName="rootComposite" presStyleCnt="0"/>
      <dgm:spPr/>
    </dgm:pt>
    <dgm:pt modelId="{944EDAE7-95DC-4741-BD0C-562C366231D1}" type="pres">
      <dgm:prSet presAssocID="{7542B75F-6A7B-4D01-9C1F-10540BCCEC64}" presName="rootText" presStyleLbl="node4" presStyleIdx="4" presStyleCnt="14">
        <dgm:presLayoutVars>
          <dgm:chPref val="3"/>
        </dgm:presLayoutVars>
      </dgm:prSet>
      <dgm:spPr/>
    </dgm:pt>
    <dgm:pt modelId="{AE88F967-C513-499A-8F00-090D6E3759F7}" type="pres">
      <dgm:prSet presAssocID="{7542B75F-6A7B-4D01-9C1F-10540BCCEC64}" presName="rootConnector" presStyleLbl="node4" presStyleIdx="4" presStyleCnt="14"/>
      <dgm:spPr/>
    </dgm:pt>
    <dgm:pt modelId="{7C339738-DB80-4B7D-A2E1-276F2FB9B0D0}" type="pres">
      <dgm:prSet presAssocID="{7542B75F-6A7B-4D01-9C1F-10540BCCEC64}" presName="hierChild4" presStyleCnt="0"/>
      <dgm:spPr/>
    </dgm:pt>
    <dgm:pt modelId="{9DF62A39-54C1-4F17-9EE0-3CD9DB3FDB73}" type="pres">
      <dgm:prSet presAssocID="{7542B75F-6A7B-4D01-9C1F-10540BCCEC64}" presName="hierChild5" presStyleCnt="0"/>
      <dgm:spPr/>
    </dgm:pt>
    <dgm:pt modelId="{46F60268-A3F7-4C7C-AC5D-70CDD6F632E5}" type="pres">
      <dgm:prSet presAssocID="{229F983D-0960-4B98-BCB2-D72E80706F1B}" presName="hierChild5" presStyleCnt="0"/>
      <dgm:spPr/>
    </dgm:pt>
    <dgm:pt modelId="{5C47536A-9E5F-42E8-BB9F-B127D682DEFB}" type="pres">
      <dgm:prSet presAssocID="{C67B02C8-38EB-4398-BF08-185D876EF964}" presName="Name37" presStyleLbl="parChTrans1D3" presStyleIdx="4" presStyleCnt="9"/>
      <dgm:spPr/>
    </dgm:pt>
    <dgm:pt modelId="{E9986051-7F72-47CE-999B-82C6D61049A5}" type="pres">
      <dgm:prSet presAssocID="{CDB88E5B-C49F-4876-BAA1-6713B9B32E57}" presName="hierRoot2" presStyleCnt="0">
        <dgm:presLayoutVars>
          <dgm:hierBranch val="init"/>
        </dgm:presLayoutVars>
      </dgm:prSet>
      <dgm:spPr/>
    </dgm:pt>
    <dgm:pt modelId="{64045CEA-186D-4875-8312-DCB99AFE5283}" type="pres">
      <dgm:prSet presAssocID="{CDB88E5B-C49F-4876-BAA1-6713B9B32E57}" presName="rootComposite" presStyleCnt="0"/>
      <dgm:spPr/>
    </dgm:pt>
    <dgm:pt modelId="{5EF7CDE1-D718-4E5F-AE9B-0E3DB988813B}" type="pres">
      <dgm:prSet presAssocID="{CDB88E5B-C49F-4876-BAA1-6713B9B32E57}" presName="rootText" presStyleLbl="node3" presStyleIdx="4" presStyleCnt="9">
        <dgm:presLayoutVars>
          <dgm:chPref val="3"/>
        </dgm:presLayoutVars>
      </dgm:prSet>
      <dgm:spPr/>
    </dgm:pt>
    <dgm:pt modelId="{EF1245F8-5F69-471A-BC99-7DAD49CFE914}" type="pres">
      <dgm:prSet presAssocID="{CDB88E5B-C49F-4876-BAA1-6713B9B32E57}" presName="rootConnector" presStyleLbl="node3" presStyleIdx="4" presStyleCnt="9"/>
      <dgm:spPr/>
    </dgm:pt>
    <dgm:pt modelId="{22CB5F8A-C32C-4183-BB63-F7F98466F7F2}" type="pres">
      <dgm:prSet presAssocID="{CDB88E5B-C49F-4876-BAA1-6713B9B32E57}" presName="hierChild4" presStyleCnt="0"/>
      <dgm:spPr/>
    </dgm:pt>
    <dgm:pt modelId="{05CB3AEF-66DA-42C8-A47B-3D787DFD311B}" type="pres">
      <dgm:prSet presAssocID="{CA01D1B0-4BD2-45A9-9D14-E76EC536C43E}" presName="Name37" presStyleLbl="parChTrans1D4" presStyleIdx="5" presStyleCnt="14"/>
      <dgm:spPr/>
    </dgm:pt>
    <dgm:pt modelId="{7EBD37D6-6A70-47B2-B6ED-F6281CD5CC32}" type="pres">
      <dgm:prSet presAssocID="{C867A691-1742-43FD-B161-B8788AB0CD62}" presName="hierRoot2" presStyleCnt="0">
        <dgm:presLayoutVars>
          <dgm:hierBranch val="init"/>
        </dgm:presLayoutVars>
      </dgm:prSet>
      <dgm:spPr/>
    </dgm:pt>
    <dgm:pt modelId="{C7767672-38FA-4EDA-A420-A70319915ED1}" type="pres">
      <dgm:prSet presAssocID="{C867A691-1742-43FD-B161-B8788AB0CD62}" presName="rootComposite" presStyleCnt="0"/>
      <dgm:spPr/>
    </dgm:pt>
    <dgm:pt modelId="{681E7929-997C-4D14-9F99-8ABE868637FD}" type="pres">
      <dgm:prSet presAssocID="{C867A691-1742-43FD-B161-B8788AB0CD62}" presName="rootText" presStyleLbl="node4" presStyleIdx="5" presStyleCnt="14">
        <dgm:presLayoutVars>
          <dgm:chPref val="3"/>
        </dgm:presLayoutVars>
      </dgm:prSet>
      <dgm:spPr/>
    </dgm:pt>
    <dgm:pt modelId="{5A97C732-C429-46EA-84B7-7FE6D7A67F84}" type="pres">
      <dgm:prSet presAssocID="{C867A691-1742-43FD-B161-B8788AB0CD62}" presName="rootConnector" presStyleLbl="node4" presStyleIdx="5" presStyleCnt="14"/>
      <dgm:spPr/>
    </dgm:pt>
    <dgm:pt modelId="{23F51501-4E88-4FB6-AA83-02A0E5F8869B}" type="pres">
      <dgm:prSet presAssocID="{C867A691-1742-43FD-B161-B8788AB0CD62}" presName="hierChild4" presStyleCnt="0"/>
      <dgm:spPr/>
    </dgm:pt>
    <dgm:pt modelId="{CBC8A784-41C4-4377-9E96-73434178A06E}" type="pres">
      <dgm:prSet presAssocID="{C867A691-1742-43FD-B161-B8788AB0CD62}" presName="hierChild5" presStyleCnt="0"/>
      <dgm:spPr/>
    </dgm:pt>
    <dgm:pt modelId="{63A4F461-4D1E-49EB-B284-54C270C0570E}" type="pres">
      <dgm:prSet presAssocID="{CDB88E5B-C49F-4876-BAA1-6713B9B32E57}" presName="hierChild5" presStyleCnt="0"/>
      <dgm:spPr/>
    </dgm:pt>
    <dgm:pt modelId="{94D7201C-EB8F-47FD-914D-C1009980C4A5}" type="pres">
      <dgm:prSet presAssocID="{B9D96C10-2734-4263-B322-34956C604ADE}" presName="hierChild5" presStyleCnt="0"/>
      <dgm:spPr/>
    </dgm:pt>
    <dgm:pt modelId="{DE7996C7-F4B4-4198-93A3-3A98B68A3A26}" type="pres">
      <dgm:prSet presAssocID="{3330D5C2-D94C-4204-B6E2-B6E8ADC3036C}" presName="Name37" presStyleLbl="parChTrans1D2" presStyleIdx="1" presStyleCnt="6"/>
      <dgm:spPr/>
    </dgm:pt>
    <dgm:pt modelId="{ED69A330-C72E-453E-B191-AAD35CC15FEC}" type="pres">
      <dgm:prSet presAssocID="{F2F12B39-66EC-4480-BD80-E35B20F2393D}" presName="hierRoot2" presStyleCnt="0">
        <dgm:presLayoutVars>
          <dgm:hierBranch val="init"/>
        </dgm:presLayoutVars>
      </dgm:prSet>
      <dgm:spPr/>
    </dgm:pt>
    <dgm:pt modelId="{0CA33B9E-8D2A-4C62-8D98-E1DC773FEB35}" type="pres">
      <dgm:prSet presAssocID="{F2F12B39-66EC-4480-BD80-E35B20F2393D}" presName="rootComposite" presStyleCnt="0"/>
      <dgm:spPr/>
    </dgm:pt>
    <dgm:pt modelId="{EDD550C2-6FFA-4736-8EB4-C97B4504A483}" type="pres">
      <dgm:prSet presAssocID="{F2F12B39-66EC-4480-BD80-E35B20F2393D}" presName="rootText" presStyleLbl="node2" presStyleIdx="1" presStyleCnt="4" custScaleY="121455" custLinFactNeighborY="-6628">
        <dgm:presLayoutVars>
          <dgm:chPref val="3"/>
        </dgm:presLayoutVars>
      </dgm:prSet>
      <dgm:spPr/>
    </dgm:pt>
    <dgm:pt modelId="{2569A318-ED03-4772-A64B-4E52A315FF55}" type="pres">
      <dgm:prSet presAssocID="{F2F12B39-66EC-4480-BD80-E35B20F2393D}" presName="rootConnector" presStyleLbl="node2" presStyleIdx="1" presStyleCnt="4"/>
      <dgm:spPr/>
    </dgm:pt>
    <dgm:pt modelId="{5139641B-2E90-469D-9156-D48BA32CD81C}" type="pres">
      <dgm:prSet presAssocID="{F2F12B39-66EC-4480-BD80-E35B20F2393D}" presName="hierChild4" presStyleCnt="0"/>
      <dgm:spPr/>
    </dgm:pt>
    <dgm:pt modelId="{0B359C05-1B5A-4325-BD42-587A12B033BE}" type="pres">
      <dgm:prSet presAssocID="{160DCEFE-83D6-4022-83E7-43D45405597A}" presName="Name37" presStyleLbl="parChTrans1D3" presStyleIdx="5" presStyleCnt="9"/>
      <dgm:spPr/>
    </dgm:pt>
    <dgm:pt modelId="{B6D89A69-E53E-4526-9A74-E169F7CDC1BE}" type="pres">
      <dgm:prSet presAssocID="{63E88979-5B3B-472A-A51B-391C0482B713}" presName="hierRoot2" presStyleCnt="0">
        <dgm:presLayoutVars>
          <dgm:hierBranch val="init"/>
        </dgm:presLayoutVars>
      </dgm:prSet>
      <dgm:spPr/>
    </dgm:pt>
    <dgm:pt modelId="{5FACD23B-9A5F-4A44-B0DA-8C48893D7CF1}" type="pres">
      <dgm:prSet presAssocID="{63E88979-5B3B-472A-A51B-391C0482B713}" presName="rootComposite" presStyleCnt="0"/>
      <dgm:spPr/>
    </dgm:pt>
    <dgm:pt modelId="{F2A9A6D5-19F1-4FB0-A3A2-7A477E30C0EE}" type="pres">
      <dgm:prSet presAssocID="{63E88979-5B3B-472A-A51B-391C0482B713}" presName="rootText" presStyleLbl="node3" presStyleIdx="5" presStyleCnt="9">
        <dgm:presLayoutVars>
          <dgm:chPref val="3"/>
        </dgm:presLayoutVars>
      </dgm:prSet>
      <dgm:spPr/>
    </dgm:pt>
    <dgm:pt modelId="{746AA048-04D4-4C93-B2C9-7C44EAAAD11A}" type="pres">
      <dgm:prSet presAssocID="{63E88979-5B3B-472A-A51B-391C0482B713}" presName="rootConnector" presStyleLbl="node3" presStyleIdx="5" presStyleCnt="9"/>
      <dgm:spPr/>
    </dgm:pt>
    <dgm:pt modelId="{B88DECC3-9ED4-4DFF-9E8B-25E3632818E5}" type="pres">
      <dgm:prSet presAssocID="{63E88979-5B3B-472A-A51B-391C0482B713}" presName="hierChild4" presStyleCnt="0"/>
      <dgm:spPr/>
    </dgm:pt>
    <dgm:pt modelId="{CDE93B14-B591-438C-BCCD-1CC1CA464478}" type="pres">
      <dgm:prSet presAssocID="{63D233C6-0BB0-4A9B-8319-E9381837DAFE}" presName="Name37" presStyleLbl="parChTrans1D4" presStyleIdx="6" presStyleCnt="14"/>
      <dgm:spPr/>
    </dgm:pt>
    <dgm:pt modelId="{0430ED7A-361E-4E9E-B2C7-CA42B7C77E23}" type="pres">
      <dgm:prSet presAssocID="{FFE10001-E096-48EA-8ACC-27DE6CCE4C0B}" presName="hierRoot2" presStyleCnt="0">
        <dgm:presLayoutVars>
          <dgm:hierBranch val="init"/>
        </dgm:presLayoutVars>
      </dgm:prSet>
      <dgm:spPr/>
    </dgm:pt>
    <dgm:pt modelId="{99B10A52-74B8-465F-BB52-F259B69684E8}" type="pres">
      <dgm:prSet presAssocID="{FFE10001-E096-48EA-8ACC-27DE6CCE4C0B}" presName="rootComposite" presStyleCnt="0"/>
      <dgm:spPr/>
    </dgm:pt>
    <dgm:pt modelId="{C6331942-5C4E-4AE3-9817-CF23668276E0}" type="pres">
      <dgm:prSet presAssocID="{FFE10001-E096-48EA-8ACC-27DE6CCE4C0B}" presName="rootText" presStyleLbl="node4" presStyleIdx="6" presStyleCnt="14">
        <dgm:presLayoutVars>
          <dgm:chPref val="3"/>
        </dgm:presLayoutVars>
      </dgm:prSet>
      <dgm:spPr/>
    </dgm:pt>
    <dgm:pt modelId="{29DC16E1-51B6-40B6-A368-7A167F58C0E0}" type="pres">
      <dgm:prSet presAssocID="{FFE10001-E096-48EA-8ACC-27DE6CCE4C0B}" presName="rootConnector" presStyleLbl="node4" presStyleIdx="6" presStyleCnt="14"/>
      <dgm:spPr/>
    </dgm:pt>
    <dgm:pt modelId="{928D5A31-1E5B-4BD9-9529-6DB9E7C1EC7F}" type="pres">
      <dgm:prSet presAssocID="{FFE10001-E096-48EA-8ACC-27DE6CCE4C0B}" presName="hierChild4" presStyleCnt="0"/>
      <dgm:spPr/>
    </dgm:pt>
    <dgm:pt modelId="{8FC636A0-EDC6-46BD-9283-A0D3E4AD018F}" type="pres">
      <dgm:prSet presAssocID="{FFE10001-E096-48EA-8ACC-27DE6CCE4C0B}" presName="hierChild5" presStyleCnt="0"/>
      <dgm:spPr/>
    </dgm:pt>
    <dgm:pt modelId="{9FDC96FE-8626-4C13-83A8-5254280FB173}" type="pres">
      <dgm:prSet presAssocID="{63E88979-5B3B-472A-A51B-391C0482B713}" presName="hierChild5" presStyleCnt="0"/>
      <dgm:spPr/>
    </dgm:pt>
    <dgm:pt modelId="{5F1C79C7-01C3-4FC1-BCC6-48054E18A489}" type="pres">
      <dgm:prSet presAssocID="{376C52AE-C4D1-49F4-9639-9617973DDE66}" presName="Name37" presStyleLbl="parChTrans1D3" presStyleIdx="6" presStyleCnt="9"/>
      <dgm:spPr/>
    </dgm:pt>
    <dgm:pt modelId="{C7DEFC82-6F89-48FC-9236-16502A03D59E}" type="pres">
      <dgm:prSet presAssocID="{60A3F96D-A84E-4C83-A6BD-7A4E473C9528}" presName="hierRoot2" presStyleCnt="0">
        <dgm:presLayoutVars>
          <dgm:hierBranch val="init"/>
        </dgm:presLayoutVars>
      </dgm:prSet>
      <dgm:spPr/>
    </dgm:pt>
    <dgm:pt modelId="{9F873990-E8DA-4BB6-B9A6-4D3134D763A2}" type="pres">
      <dgm:prSet presAssocID="{60A3F96D-A84E-4C83-A6BD-7A4E473C9528}" presName="rootComposite" presStyleCnt="0"/>
      <dgm:spPr/>
    </dgm:pt>
    <dgm:pt modelId="{55F66454-2074-47C5-88C6-67FB4FC59200}" type="pres">
      <dgm:prSet presAssocID="{60A3F96D-A84E-4C83-A6BD-7A4E473C9528}" presName="rootText" presStyleLbl="node3" presStyleIdx="6" presStyleCnt="9">
        <dgm:presLayoutVars>
          <dgm:chPref val="3"/>
        </dgm:presLayoutVars>
      </dgm:prSet>
      <dgm:spPr/>
    </dgm:pt>
    <dgm:pt modelId="{C5EE1588-E9F3-4814-B8EF-40F9007C14B4}" type="pres">
      <dgm:prSet presAssocID="{60A3F96D-A84E-4C83-A6BD-7A4E473C9528}" presName="rootConnector" presStyleLbl="node3" presStyleIdx="6" presStyleCnt="9"/>
      <dgm:spPr/>
    </dgm:pt>
    <dgm:pt modelId="{C4FEA493-3F56-4BDF-BE84-710E5685D983}" type="pres">
      <dgm:prSet presAssocID="{60A3F96D-A84E-4C83-A6BD-7A4E473C9528}" presName="hierChild4" presStyleCnt="0"/>
      <dgm:spPr/>
    </dgm:pt>
    <dgm:pt modelId="{4F405691-23A1-4BE6-A451-5EAB58870237}" type="pres">
      <dgm:prSet presAssocID="{FB4DF738-67DF-4886-BD35-55A114F59B7B}" presName="Name37" presStyleLbl="parChTrans1D4" presStyleIdx="7" presStyleCnt="14"/>
      <dgm:spPr/>
    </dgm:pt>
    <dgm:pt modelId="{5F5CA48A-B322-4155-8EA7-8965603D31F2}" type="pres">
      <dgm:prSet presAssocID="{459E1856-F87D-4670-BB2F-74C6048FAFD4}" presName="hierRoot2" presStyleCnt="0">
        <dgm:presLayoutVars>
          <dgm:hierBranch val="init"/>
        </dgm:presLayoutVars>
      </dgm:prSet>
      <dgm:spPr/>
    </dgm:pt>
    <dgm:pt modelId="{82BB726C-ED81-4D78-A9E1-672BAC233ABB}" type="pres">
      <dgm:prSet presAssocID="{459E1856-F87D-4670-BB2F-74C6048FAFD4}" presName="rootComposite" presStyleCnt="0"/>
      <dgm:spPr/>
    </dgm:pt>
    <dgm:pt modelId="{DC2DAD79-F578-4E63-9A9D-2FB4E582B4E4}" type="pres">
      <dgm:prSet presAssocID="{459E1856-F87D-4670-BB2F-74C6048FAFD4}" presName="rootText" presStyleLbl="node4" presStyleIdx="7" presStyleCnt="14">
        <dgm:presLayoutVars>
          <dgm:chPref val="3"/>
        </dgm:presLayoutVars>
      </dgm:prSet>
      <dgm:spPr/>
    </dgm:pt>
    <dgm:pt modelId="{5CA0802B-A6B5-42C2-9027-A6C59942FDE2}" type="pres">
      <dgm:prSet presAssocID="{459E1856-F87D-4670-BB2F-74C6048FAFD4}" presName="rootConnector" presStyleLbl="node4" presStyleIdx="7" presStyleCnt="14"/>
      <dgm:spPr/>
    </dgm:pt>
    <dgm:pt modelId="{BFF50AF8-21AD-409A-B974-704D39AAA704}" type="pres">
      <dgm:prSet presAssocID="{459E1856-F87D-4670-BB2F-74C6048FAFD4}" presName="hierChild4" presStyleCnt="0"/>
      <dgm:spPr/>
    </dgm:pt>
    <dgm:pt modelId="{F74E1A9B-3979-4C74-B0BE-024219FD8B1B}" type="pres">
      <dgm:prSet presAssocID="{459E1856-F87D-4670-BB2F-74C6048FAFD4}" presName="hierChild5" presStyleCnt="0"/>
      <dgm:spPr/>
    </dgm:pt>
    <dgm:pt modelId="{F3DB99BF-21BD-4206-AD3F-8F15638009E6}" type="pres">
      <dgm:prSet presAssocID="{60A3F96D-A84E-4C83-A6BD-7A4E473C9528}" presName="hierChild5" presStyleCnt="0"/>
      <dgm:spPr/>
    </dgm:pt>
    <dgm:pt modelId="{914B62AE-DC7A-4278-850E-D0DE0A963075}" type="pres">
      <dgm:prSet presAssocID="{F2F12B39-66EC-4480-BD80-E35B20F2393D}" presName="hierChild5" presStyleCnt="0"/>
      <dgm:spPr/>
    </dgm:pt>
    <dgm:pt modelId="{22FA3F51-5834-49AC-AD77-EC106EE3C5A2}" type="pres">
      <dgm:prSet presAssocID="{D3752A07-A0B0-4334-B78A-B54EE78FE84F}" presName="Name37" presStyleLbl="parChTrans1D2" presStyleIdx="2" presStyleCnt="6"/>
      <dgm:spPr/>
    </dgm:pt>
    <dgm:pt modelId="{91254DE7-2D88-4F16-A494-9024ADC93193}" type="pres">
      <dgm:prSet presAssocID="{50E00EE1-32BD-4CE6-B369-6A7EC493FD1D}" presName="hierRoot2" presStyleCnt="0">
        <dgm:presLayoutVars>
          <dgm:hierBranch val="init"/>
        </dgm:presLayoutVars>
      </dgm:prSet>
      <dgm:spPr/>
    </dgm:pt>
    <dgm:pt modelId="{D046C3EC-6178-4FD9-9F91-F30B0FC43F7C}" type="pres">
      <dgm:prSet presAssocID="{50E00EE1-32BD-4CE6-B369-6A7EC493FD1D}" presName="rootComposite" presStyleCnt="0"/>
      <dgm:spPr/>
    </dgm:pt>
    <dgm:pt modelId="{0C95A9E6-B65F-45E3-8933-C3AC39D99469}" type="pres">
      <dgm:prSet presAssocID="{50E00EE1-32BD-4CE6-B369-6A7EC493FD1D}" presName="rootText" presStyleLbl="node2" presStyleIdx="2" presStyleCnt="4" custScaleY="121455" custLinFactNeighborY="-6628">
        <dgm:presLayoutVars>
          <dgm:chPref val="3"/>
        </dgm:presLayoutVars>
      </dgm:prSet>
      <dgm:spPr/>
    </dgm:pt>
    <dgm:pt modelId="{FA7DB867-347D-4C11-8F3A-C33DFCE18CFB}" type="pres">
      <dgm:prSet presAssocID="{50E00EE1-32BD-4CE6-B369-6A7EC493FD1D}" presName="rootConnector" presStyleLbl="node2" presStyleIdx="2" presStyleCnt="4"/>
      <dgm:spPr/>
    </dgm:pt>
    <dgm:pt modelId="{6B003B7A-1635-42FC-8ABE-2B7E4DF1346A}" type="pres">
      <dgm:prSet presAssocID="{50E00EE1-32BD-4CE6-B369-6A7EC493FD1D}" presName="hierChild4" presStyleCnt="0"/>
      <dgm:spPr/>
    </dgm:pt>
    <dgm:pt modelId="{8859F02D-F408-4022-8AC8-55B318A5CA21}" type="pres">
      <dgm:prSet presAssocID="{2059F4EA-6803-4F1E-B39D-1A915B511B5D}" presName="Name37" presStyleLbl="parChTrans1D3" presStyleIdx="7" presStyleCnt="9"/>
      <dgm:spPr/>
    </dgm:pt>
    <dgm:pt modelId="{172DA520-D7E3-4B79-AD2D-A7DEBEEA74C3}" type="pres">
      <dgm:prSet presAssocID="{190AAD3A-21F5-4758-AC19-274608EEBA56}" presName="hierRoot2" presStyleCnt="0">
        <dgm:presLayoutVars>
          <dgm:hierBranch val="init"/>
        </dgm:presLayoutVars>
      </dgm:prSet>
      <dgm:spPr/>
    </dgm:pt>
    <dgm:pt modelId="{6A5BC4D7-B2DE-4788-AE8B-3ADBB8BCD7B7}" type="pres">
      <dgm:prSet presAssocID="{190AAD3A-21F5-4758-AC19-274608EEBA56}" presName="rootComposite" presStyleCnt="0"/>
      <dgm:spPr/>
    </dgm:pt>
    <dgm:pt modelId="{6934A0D3-B7FC-41AA-98D7-237C1902CCCE}" type="pres">
      <dgm:prSet presAssocID="{190AAD3A-21F5-4758-AC19-274608EEBA56}" presName="rootText" presStyleLbl="node3" presStyleIdx="7" presStyleCnt="9">
        <dgm:presLayoutVars>
          <dgm:chPref val="3"/>
        </dgm:presLayoutVars>
      </dgm:prSet>
      <dgm:spPr/>
    </dgm:pt>
    <dgm:pt modelId="{581DA900-4799-47D3-9751-1C04CE0C4966}" type="pres">
      <dgm:prSet presAssocID="{190AAD3A-21F5-4758-AC19-274608EEBA56}" presName="rootConnector" presStyleLbl="node3" presStyleIdx="7" presStyleCnt="9"/>
      <dgm:spPr/>
    </dgm:pt>
    <dgm:pt modelId="{955A6C7F-29FD-4687-B093-FF0BD5FFD74E}" type="pres">
      <dgm:prSet presAssocID="{190AAD3A-21F5-4758-AC19-274608EEBA56}" presName="hierChild4" presStyleCnt="0"/>
      <dgm:spPr/>
    </dgm:pt>
    <dgm:pt modelId="{63842B4F-F1E6-421E-953B-507FD4F6C41C}" type="pres">
      <dgm:prSet presAssocID="{599FC728-05E0-4555-9C94-DB089C0C0E62}" presName="Name37" presStyleLbl="parChTrans1D4" presStyleIdx="8" presStyleCnt="14"/>
      <dgm:spPr/>
    </dgm:pt>
    <dgm:pt modelId="{C11AC7EA-4645-4093-88E2-CFF38CBB17C3}" type="pres">
      <dgm:prSet presAssocID="{AEA1B883-8F07-49E4-92AF-A672B916DF6F}" presName="hierRoot2" presStyleCnt="0">
        <dgm:presLayoutVars>
          <dgm:hierBranch val="init"/>
        </dgm:presLayoutVars>
      </dgm:prSet>
      <dgm:spPr/>
    </dgm:pt>
    <dgm:pt modelId="{B3596CF5-8C17-4CA4-A50C-6C2B40086D99}" type="pres">
      <dgm:prSet presAssocID="{AEA1B883-8F07-49E4-92AF-A672B916DF6F}" presName="rootComposite" presStyleCnt="0"/>
      <dgm:spPr/>
    </dgm:pt>
    <dgm:pt modelId="{DC64B403-08B4-4EB6-B6BA-54A2A62A0DB1}" type="pres">
      <dgm:prSet presAssocID="{AEA1B883-8F07-49E4-92AF-A672B916DF6F}" presName="rootText" presStyleLbl="node4" presStyleIdx="8" presStyleCnt="14">
        <dgm:presLayoutVars>
          <dgm:chPref val="3"/>
        </dgm:presLayoutVars>
      </dgm:prSet>
      <dgm:spPr/>
    </dgm:pt>
    <dgm:pt modelId="{AB1F1324-4F80-40F5-9568-E9B854D05926}" type="pres">
      <dgm:prSet presAssocID="{AEA1B883-8F07-49E4-92AF-A672B916DF6F}" presName="rootConnector" presStyleLbl="node4" presStyleIdx="8" presStyleCnt="14"/>
      <dgm:spPr/>
    </dgm:pt>
    <dgm:pt modelId="{2A782A89-6E78-42D9-909E-0C753B1A81F6}" type="pres">
      <dgm:prSet presAssocID="{AEA1B883-8F07-49E4-92AF-A672B916DF6F}" presName="hierChild4" presStyleCnt="0"/>
      <dgm:spPr/>
    </dgm:pt>
    <dgm:pt modelId="{3B26B1F5-1AD3-4F4E-B6FA-63DBD89AA047}" type="pres">
      <dgm:prSet presAssocID="{AEA1B883-8F07-49E4-92AF-A672B916DF6F}" presName="hierChild5" presStyleCnt="0"/>
      <dgm:spPr/>
    </dgm:pt>
    <dgm:pt modelId="{B848EE71-FA4D-4302-AEB9-73BDC40D4C3E}" type="pres">
      <dgm:prSet presAssocID="{A264CBAD-E775-4A50-8DD4-7D50D34622AE}" presName="Name37" presStyleLbl="parChTrans1D4" presStyleIdx="9" presStyleCnt="14"/>
      <dgm:spPr/>
    </dgm:pt>
    <dgm:pt modelId="{04EBF2B8-32E6-4A80-8B62-28EAB2E4FF6D}" type="pres">
      <dgm:prSet presAssocID="{C3A83474-C7B3-4AA0-8363-529FB4FD3802}" presName="hierRoot2" presStyleCnt="0">
        <dgm:presLayoutVars>
          <dgm:hierBranch val="init"/>
        </dgm:presLayoutVars>
      </dgm:prSet>
      <dgm:spPr/>
    </dgm:pt>
    <dgm:pt modelId="{8B56B46F-F692-437B-A39C-A58EBAD135D1}" type="pres">
      <dgm:prSet presAssocID="{C3A83474-C7B3-4AA0-8363-529FB4FD3802}" presName="rootComposite" presStyleCnt="0"/>
      <dgm:spPr/>
    </dgm:pt>
    <dgm:pt modelId="{54A5D7F6-6515-470B-B534-C974C857D896}" type="pres">
      <dgm:prSet presAssocID="{C3A83474-C7B3-4AA0-8363-529FB4FD3802}" presName="rootText" presStyleLbl="node4" presStyleIdx="9" presStyleCnt="14">
        <dgm:presLayoutVars>
          <dgm:chPref val="3"/>
        </dgm:presLayoutVars>
      </dgm:prSet>
      <dgm:spPr/>
    </dgm:pt>
    <dgm:pt modelId="{11C1F272-6CB8-4BC2-9B7B-2EEB2640B92F}" type="pres">
      <dgm:prSet presAssocID="{C3A83474-C7B3-4AA0-8363-529FB4FD3802}" presName="rootConnector" presStyleLbl="node4" presStyleIdx="9" presStyleCnt="14"/>
      <dgm:spPr/>
    </dgm:pt>
    <dgm:pt modelId="{40C8E9E7-C210-4576-9221-06B57DE71B7A}" type="pres">
      <dgm:prSet presAssocID="{C3A83474-C7B3-4AA0-8363-529FB4FD3802}" presName="hierChild4" presStyleCnt="0"/>
      <dgm:spPr/>
    </dgm:pt>
    <dgm:pt modelId="{8F8AD988-22D3-48C2-828A-57C298F19FE3}" type="pres">
      <dgm:prSet presAssocID="{C3A83474-C7B3-4AA0-8363-529FB4FD3802}" presName="hierChild5" presStyleCnt="0"/>
      <dgm:spPr/>
    </dgm:pt>
    <dgm:pt modelId="{F04EAC21-B655-4DD6-AA93-B653247E9F95}" type="pres">
      <dgm:prSet presAssocID="{190AAD3A-21F5-4758-AC19-274608EEBA56}" presName="hierChild5" presStyleCnt="0"/>
      <dgm:spPr/>
    </dgm:pt>
    <dgm:pt modelId="{0CAD832E-206C-4C2F-AEF3-F47BC2B75B4D}" type="pres">
      <dgm:prSet presAssocID="{50E00EE1-32BD-4CE6-B369-6A7EC493FD1D}" presName="hierChild5" presStyleCnt="0"/>
      <dgm:spPr/>
    </dgm:pt>
    <dgm:pt modelId="{295BC962-C5F5-45A1-945E-319D57C86521}" type="pres">
      <dgm:prSet presAssocID="{AD150418-10D0-4AE8-BBF8-B887AFAE8FBE}" presName="Name37" presStyleLbl="parChTrans1D2" presStyleIdx="3" presStyleCnt="6"/>
      <dgm:spPr/>
    </dgm:pt>
    <dgm:pt modelId="{FAFAFB55-5BC1-4758-8DC4-9752EA7A71D9}" type="pres">
      <dgm:prSet presAssocID="{EBBB10FD-6AA2-4C55-8A98-D3A2A7DB802E}" presName="hierRoot2" presStyleCnt="0">
        <dgm:presLayoutVars>
          <dgm:hierBranch val="init"/>
        </dgm:presLayoutVars>
      </dgm:prSet>
      <dgm:spPr/>
    </dgm:pt>
    <dgm:pt modelId="{3F4E6C9A-C0D2-4BC5-A3BF-BCEC5716CB68}" type="pres">
      <dgm:prSet presAssocID="{EBBB10FD-6AA2-4C55-8A98-D3A2A7DB802E}" presName="rootComposite" presStyleCnt="0"/>
      <dgm:spPr/>
    </dgm:pt>
    <dgm:pt modelId="{F3262F5F-7889-4872-B38D-B0EF9DD02497}" type="pres">
      <dgm:prSet presAssocID="{EBBB10FD-6AA2-4C55-8A98-D3A2A7DB802E}" presName="rootText" presStyleLbl="node2" presStyleIdx="3" presStyleCnt="4" custScaleY="121455" custLinFactNeighborY="-6628">
        <dgm:presLayoutVars>
          <dgm:chPref val="3"/>
        </dgm:presLayoutVars>
      </dgm:prSet>
      <dgm:spPr/>
    </dgm:pt>
    <dgm:pt modelId="{1345272D-3EF0-490B-A12B-6480A0C00A58}" type="pres">
      <dgm:prSet presAssocID="{EBBB10FD-6AA2-4C55-8A98-D3A2A7DB802E}" presName="rootConnector" presStyleLbl="node2" presStyleIdx="3" presStyleCnt="4"/>
      <dgm:spPr/>
    </dgm:pt>
    <dgm:pt modelId="{B8E155EE-8A2B-4086-B2D9-9AE6A5069DDD}" type="pres">
      <dgm:prSet presAssocID="{EBBB10FD-6AA2-4C55-8A98-D3A2A7DB802E}" presName="hierChild4" presStyleCnt="0"/>
      <dgm:spPr/>
    </dgm:pt>
    <dgm:pt modelId="{23991006-AB64-4CFF-94F8-FAA5EA2C426D}" type="pres">
      <dgm:prSet presAssocID="{48E6D0C1-0675-4372-AFF4-35A0FA70A56F}" presName="Name37" presStyleLbl="parChTrans1D3" presStyleIdx="8" presStyleCnt="9"/>
      <dgm:spPr/>
    </dgm:pt>
    <dgm:pt modelId="{BD204336-3B4D-46CA-8647-C9C87D201280}" type="pres">
      <dgm:prSet presAssocID="{AFC48A16-5FE6-4EAD-A6FC-3E284CBA6762}" presName="hierRoot2" presStyleCnt="0">
        <dgm:presLayoutVars>
          <dgm:hierBranch val="init"/>
        </dgm:presLayoutVars>
      </dgm:prSet>
      <dgm:spPr/>
    </dgm:pt>
    <dgm:pt modelId="{64315B95-0AF9-473F-A622-81142F4D460C}" type="pres">
      <dgm:prSet presAssocID="{AFC48A16-5FE6-4EAD-A6FC-3E284CBA6762}" presName="rootComposite" presStyleCnt="0"/>
      <dgm:spPr/>
    </dgm:pt>
    <dgm:pt modelId="{7A780823-B282-400B-A372-BF3229AF4E5B}" type="pres">
      <dgm:prSet presAssocID="{AFC48A16-5FE6-4EAD-A6FC-3E284CBA6762}" presName="rootText" presStyleLbl="node3" presStyleIdx="8" presStyleCnt="9">
        <dgm:presLayoutVars>
          <dgm:chPref val="3"/>
        </dgm:presLayoutVars>
      </dgm:prSet>
      <dgm:spPr/>
    </dgm:pt>
    <dgm:pt modelId="{E101CC9E-49B5-45F3-8CD1-999D6F943C94}" type="pres">
      <dgm:prSet presAssocID="{AFC48A16-5FE6-4EAD-A6FC-3E284CBA6762}" presName="rootConnector" presStyleLbl="node3" presStyleIdx="8" presStyleCnt="9"/>
      <dgm:spPr/>
    </dgm:pt>
    <dgm:pt modelId="{E7E088CD-E280-4144-8DDC-03EEDD5E0C43}" type="pres">
      <dgm:prSet presAssocID="{AFC48A16-5FE6-4EAD-A6FC-3E284CBA6762}" presName="hierChild4" presStyleCnt="0"/>
      <dgm:spPr/>
    </dgm:pt>
    <dgm:pt modelId="{BF67A741-82C4-4B46-9F00-8989C92B3ACD}" type="pres">
      <dgm:prSet presAssocID="{ECB94DFB-1E50-4B9E-85AC-33755C7527AE}" presName="Name37" presStyleLbl="parChTrans1D4" presStyleIdx="10" presStyleCnt="14"/>
      <dgm:spPr/>
    </dgm:pt>
    <dgm:pt modelId="{851BE230-9307-4218-939A-5CD6F2C6635F}" type="pres">
      <dgm:prSet presAssocID="{EC4F2008-79A4-4650-9E4F-A55140D7F5FA}" presName="hierRoot2" presStyleCnt="0">
        <dgm:presLayoutVars>
          <dgm:hierBranch val="init"/>
        </dgm:presLayoutVars>
      </dgm:prSet>
      <dgm:spPr/>
    </dgm:pt>
    <dgm:pt modelId="{9ED2F26D-8EBD-4A6A-819F-6A3D3412EF81}" type="pres">
      <dgm:prSet presAssocID="{EC4F2008-79A4-4650-9E4F-A55140D7F5FA}" presName="rootComposite" presStyleCnt="0"/>
      <dgm:spPr/>
    </dgm:pt>
    <dgm:pt modelId="{D0DDA43A-8860-4001-9B00-82DA69D73C46}" type="pres">
      <dgm:prSet presAssocID="{EC4F2008-79A4-4650-9E4F-A55140D7F5FA}" presName="rootText" presStyleLbl="node4" presStyleIdx="10" presStyleCnt="14">
        <dgm:presLayoutVars>
          <dgm:chPref val="3"/>
        </dgm:presLayoutVars>
      </dgm:prSet>
      <dgm:spPr/>
    </dgm:pt>
    <dgm:pt modelId="{F327DF09-7908-4787-8590-D38B25A271E6}" type="pres">
      <dgm:prSet presAssocID="{EC4F2008-79A4-4650-9E4F-A55140D7F5FA}" presName="rootConnector" presStyleLbl="node4" presStyleIdx="10" presStyleCnt="14"/>
      <dgm:spPr/>
    </dgm:pt>
    <dgm:pt modelId="{7E2C881C-7D2C-48FA-9FD5-DB7CE5851B70}" type="pres">
      <dgm:prSet presAssocID="{EC4F2008-79A4-4650-9E4F-A55140D7F5FA}" presName="hierChild4" presStyleCnt="0"/>
      <dgm:spPr/>
    </dgm:pt>
    <dgm:pt modelId="{71073F79-C511-4A2A-B575-CA46C688F5A9}" type="pres">
      <dgm:prSet presAssocID="{EC4F2008-79A4-4650-9E4F-A55140D7F5FA}" presName="hierChild5" presStyleCnt="0"/>
      <dgm:spPr/>
    </dgm:pt>
    <dgm:pt modelId="{2C49AF4D-E882-4BE0-97D9-D7C2D3DA9D04}" type="pres">
      <dgm:prSet presAssocID="{78B6F860-BB1D-4FF7-9964-3931B5609CA0}" presName="Name37" presStyleLbl="parChTrans1D4" presStyleIdx="11" presStyleCnt="14"/>
      <dgm:spPr/>
    </dgm:pt>
    <dgm:pt modelId="{18D70B62-8445-4018-BCCE-19997AA14A95}" type="pres">
      <dgm:prSet presAssocID="{831DA93D-2449-43A6-B27F-0C258B7D30DC}" presName="hierRoot2" presStyleCnt="0">
        <dgm:presLayoutVars>
          <dgm:hierBranch val="init"/>
        </dgm:presLayoutVars>
      </dgm:prSet>
      <dgm:spPr/>
    </dgm:pt>
    <dgm:pt modelId="{C0057E8D-960D-45C8-9D96-C095F9BF51CB}" type="pres">
      <dgm:prSet presAssocID="{831DA93D-2449-43A6-B27F-0C258B7D30DC}" presName="rootComposite" presStyleCnt="0"/>
      <dgm:spPr/>
    </dgm:pt>
    <dgm:pt modelId="{610D1F0D-70C1-4FF6-8D7F-96E1C80A6154}" type="pres">
      <dgm:prSet presAssocID="{831DA93D-2449-43A6-B27F-0C258B7D30DC}" presName="rootText" presStyleLbl="node4" presStyleIdx="11" presStyleCnt="14">
        <dgm:presLayoutVars>
          <dgm:chPref val="3"/>
        </dgm:presLayoutVars>
      </dgm:prSet>
      <dgm:spPr/>
    </dgm:pt>
    <dgm:pt modelId="{16F3F208-8BCF-45B7-A9E2-9DDF36E83CE1}" type="pres">
      <dgm:prSet presAssocID="{831DA93D-2449-43A6-B27F-0C258B7D30DC}" presName="rootConnector" presStyleLbl="node4" presStyleIdx="11" presStyleCnt="14"/>
      <dgm:spPr/>
    </dgm:pt>
    <dgm:pt modelId="{D431647E-0F6C-4746-AF78-1DC835555F7E}" type="pres">
      <dgm:prSet presAssocID="{831DA93D-2449-43A6-B27F-0C258B7D30DC}" presName="hierChild4" presStyleCnt="0"/>
      <dgm:spPr/>
    </dgm:pt>
    <dgm:pt modelId="{93739143-B604-41A3-9273-C76717AC701D}" type="pres">
      <dgm:prSet presAssocID="{831DA93D-2449-43A6-B27F-0C258B7D30DC}" presName="hierChild5" presStyleCnt="0"/>
      <dgm:spPr/>
    </dgm:pt>
    <dgm:pt modelId="{2439A3E1-EF7E-46D5-B622-E7F0B2FB07DC}" type="pres">
      <dgm:prSet presAssocID="{986A7667-E771-4FE7-9C5C-57CF7A48135F}" presName="Name37" presStyleLbl="parChTrans1D4" presStyleIdx="12" presStyleCnt="14"/>
      <dgm:spPr/>
    </dgm:pt>
    <dgm:pt modelId="{C11796B2-C073-49BD-9ACC-DC2EDB8A5476}" type="pres">
      <dgm:prSet presAssocID="{209D8A80-98EC-486A-BADD-6604BC21ECDE}" presName="hierRoot2" presStyleCnt="0">
        <dgm:presLayoutVars>
          <dgm:hierBranch val="init"/>
        </dgm:presLayoutVars>
      </dgm:prSet>
      <dgm:spPr/>
    </dgm:pt>
    <dgm:pt modelId="{5BA90E03-D04A-4CEC-8BD4-DEAA269E77BD}" type="pres">
      <dgm:prSet presAssocID="{209D8A80-98EC-486A-BADD-6604BC21ECDE}" presName="rootComposite" presStyleCnt="0"/>
      <dgm:spPr/>
    </dgm:pt>
    <dgm:pt modelId="{E92BCE44-2857-419D-91EF-5DF82C428DEB}" type="pres">
      <dgm:prSet presAssocID="{209D8A80-98EC-486A-BADD-6604BC21ECDE}" presName="rootText" presStyleLbl="node4" presStyleIdx="12" presStyleCnt="14">
        <dgm:presLayoutVars>
          <dgm:chPref val="3"/>
        </dgm:presLayoutVars>
      </dgm:prSet>
      <dgm:spPr/>
    </dgm:pt>
    <dgm:pt modelId="{C3CC2E79-062D-4234-8B35-D1F0EC3817EF}" type="pres">
      <dgm:prSet presAssocID="{209D8A80-98EC-486A-BADD-6604BC21ECDE}" presName="rootConnector" presStyleLbl="node4" presStyleIdx="12" presStyleCnt="14"/>
      <dgm:spPr/>
    </dgm:pt>
    <dgm:pt modelId="{04F813F8-B0A0-4C3A-AC26-F07FDE2A66A0}" type="pres">
      <dgm:prSet presAssocID="{209D8A80-98EC-486A-BADD-6604BC21ECDE}" presName="hierChild4" presStyleCnt="0"/>
      <dgm:spPr/>
    </dgm:pt>
    <dgm:pt modelId="{0147399D-CD84-4578-B9B6-F01B56506F78}" type="pres">
      <dgm:prSet presAssocID="{209D8A80-98EC-486A-BADD-6604BC21ECDE}" presName="hierChild5" presStyleCnt="0"/>
      <dgm:spPr/>
    </dgm:pt>
    <dgm:pt modelId="{2BFD0797-5438-4186-9FCF-30A4459E027F}" type="pres">
      <dgm:prSet presAssocID="{E27B251C-6714-4F15-8F4E-84A5098C3E8C}" presName="Name37" presStyleLbl="parChTrans1D4" presStyleIdx="13" presStyleCnt="14"/>
      <dgm:spPr/>
    </dgm:pt>
    <dgm:pt modelId="{DE3DCE6E-CF66-48C7-B858-078F162AADF8}" type="pres">
      <dgm:prSet presAssocID="{2EF7938B-CFD3-4E87-A1AF-90F991284AD5}" presName="hierRoot2" presStyleCnt="0">
        <dgm:presLayoutVars>
          <dgm:hierBranch val="init"/>
        </dgm:presLayoutVars>
      </dgm:prSet>
      <dgm:spPr/>
    </dgm:pt>
    <dgm:pt modelId="{AB207725-16F8-452F-B8E7-E1DCB2B2D7F1}" type="pres">
      <dgm:prSet presAssocID="{2EF7938B-CFD3-4E87-A1AF-90F991284AD5}" presName="rootComposite" presStyleCnt="0"/>
      <dgm:spPr/>
    </dgm:pt>
    <dgm:pt modelId="{A81FF5BB-EAF4-4050-A23C-E863D4641D77}" type="pres">
      <dgm:prSet presAssocID="{2EF7938B-CFD3-4E87-A1AF-90F991284AD5}" presName="rootText" presStyleLbl="node4" presStyleIdx="13" presStyleCnt="14">
        <dgm:presLayoutVars>
          <dgm:chPref val="3"/>
        </dgm:presLayoutVars>
      </dgm:prSet>
      <dgm:spPr/>
    </dgm:pt>
    <dgm:pt modelId="{8905AC70-B30F-4CB6-AED1-9986DF1E6EF9}" type="pres">
      <dgm:prSet presAssocID="{2EF7938B-CFD3-4E87-A1AF-90F991284AD5}" presName="rootConnector" presStyleLbl="node4" presStyleIdx="13" presStyleCnt="14"/>
      <dgm:spPr/>
    </dgm:pt>
    <dgm:pt modelId="{F4DBB793-A188-49E1-9496-2404BA9CCF82}" type="pres">
      <dgm:prSet presAssocID="{2EF7938B-CFD3-4E87-A1AF-90F991284AD5}" presName="hierChild4" presStyleCnt="0"/>
      <dgm:spPr/>
    </dgm:pt>
    <dgm:pt modelId="{116E1323-7190-4362-B0C3-F04071628F9D}" type="pres">
      <dgm:prSet presAssocID="{2EF7938B-CFD3-4E87-A1AF-90F991284AD5}" presName="hierChild5" presStyleCnt="0"/>
      <dgm:spPr/>
    </dgm:pt>
    <dgm:pt modelId="{6685CC7C-90D6-4E42-B654-167A29551EE5}" type="pres">
      <dgm:prSet presAssocID="{AFC48A16-5FE6-4EAD-A6FC-3E284CBA6762}" presName="hierChild5" presStyleCnt="0"/>
      <dgm:spPr/>
    </dgm:pt>
    <dgm:pt modelId="{A9A41DDB-E47C-44BB-8D21-8BECABC17A14}" type="pres">
      <dgm:prSet presAssocID="{EBBB10FD-6AA2-4C55-8A98-D3A2A7DB802E}" presName="hierChild5" presStyleCnt="0"/>
      <dgm:spPr/>
    </dgm:pt>
    <dgm:pt modelId="{9760FA10-9CF7-4225-8B96-2E939ECC1F2A}" type="pres">
      <dgm:prSet presAssocID="{2E1ED86D-A731-4B98-9325-99F4A44498AB}" presName="hierChild3" presStyleCnt="0"/>
      <dgm:spPr/>
    </dgm:pt>
    <dgm:pt modelId="{279494AF-7672-4AB9-B205-F990C3772697}" type="pres">
      <dgm:prSet presAssocID="{E284D69D-6BC5-4595-8ECC-0AA6A87644BA}" presName="Name111" presStyleLbl="parChTrans1D2" presStyleIdx="4" presStyleCnt="6"/>
      <dgm:spPr/>
    </dgm:pt>
    <dgm:pt modelId="{505763F4-FF14-4A7C-AFAA-34F823023DD1}" type="pres">
      <dgm:prSet presAssocID="{395BBAF8-43D8-441C-AE01-3702DE5B2869}" presName="hierRoot3" presStyleCnt="0">
        <dgm:presLayoutVars>
          <dgm:hierBranch val="init"/>
        </dgm:presLayoutVars>
      </dgm:prSet>
      <dgm:spPr/>
    </dgm:pt>
    <dgm:pt modelId="{0551552E-5EF4-45D6-84AB-ADBBC15A2EDC}" type="pres">
      <dgm:prSet presAssocID="{395BBAF8-43D8-441C-AE01-3702DE5B2869}" presName="rootComposite3" presStyleCnt="0"/>
      <dgm:spPr/>
    </dgm:pt>
    <dgm:pt modelId="{91B848B5-EF2C-499C-B3FB-357E4BE2D5F9}" type="pres">
      <dgm:prSet presAssocID="{395BBAF8-43D8-441C-AE01-3702DE5B2869}" presName="rootText3" presStyleLbl="asst1" presStyleIdx="0" presStyleCnt="2" custScaleY="132342" custLinFactX="-8775" custLinFactNeighborX="-100000" custLinFactNeighborY="-14193">
        <dgm:presLayoutVars>
          <dgm:chPref val="3"/>
        </dgm:presLayoutVars>
      </dgm:prSet>
      <dgm:spPr/>
    </dgm:pt>
    <dgm:pt modelId="{2312CC42-32AD-46F4-9E07-6E0987B94B2A}" type="pres">
      <dgm:prSet presAssocID="{395BBAF8-43D8-441C-AE01-3702DE5B2869}" presName="rootConnector3" presStyleLbl="asst1" presStyleIdx="0" presStyleCnt="2"/>
      <dgm:spPr/>
    </dgm:pt>
    <dgm:pt modelId="{AE95B0E8-457A-4D0D-B237-D0790520EB51}" type="pres">
      <dgm:prSet presAssocID="{395BBAF8-43D8-441C-AE01-3702DE5B2869}" presName="hierChild6" presStyleCnt="0"/>
      <dgm:spPr/>
    </dgm:pt>
    <dgm:pt modelId="{B5689049-0BEC-4F84-ACF4-5B846521FBDF}" type="pres">
      <dgm:prSet presAssocID="{395BBAF8-43D8-441C-AE01-3702DE5B2869}" presName="hierChild7" presStyleCnt="0"/>
      <dgm:spPr/>
    </dgm:pt>
    <dgm:pt modelId="{F8988D66-8F1A-41AC-B246-2A4D0EE48AD8}" type="pres">
      <dgm:prSet presAssocID="{E8EECAAE-D43E-4169-826F-C5EC5C54CB9E}" presName="Name111" presStyleLbl="parChTrans1D2" presStyleIdx="5" presStyleCnt="6"/>
      <dgm:spPr/>
    </dgm:pt>
    <dgm:pt modelId="{1A1CF100-C6BE-4B53-B311-2E8BBF200498}" type="pres">
      <dgm:prSet presAssocID="{C3489A43-815B-42B2-B189-7867A35EC50C}" presName="hierRoot3" presStyleCnt="0">
        <dgm:presLayoutVars>
          <dgm:hierBranch val="init"/>
        </dgm:presLayoutVars>
      </dgm:prSet>
      <dgm:spPr/>
    </dgm:pt>
    <dgm:pt modelId="{7F716AE3-750A-49C2-AE27-BBC5CEF6F59B}" type="pres">
      <dgm:prSet presAssocID="{C3489A43-815B-42B2-B189-7867A35EC50C}" presName="rootComposite3" presStyleCnt="0"/>
      <dgm:spPr/>
    </dgm:pt>
    <dgm:pt modelId="{87955406-5015-4131-B456-269426697467}" type="pres">
      <dgm:prSet presAssocID="{C3489A43-815B-42B2-B189-7867A35EC50C}" presName="rootText3" presStyleLbl="asst1" presStyleIdx="1" presStyleCnt="2" custScaleY="132243" custLinFactNeighborX="-24866" custLinFactNeighborY="-14108">
        <dgm:presLayoutVars>
          <dgm:chPref val="3"/>
        </dgm:presLayoutVars>
      </dgm:prSet>
      <dgm:spPr/>
    </dgm:pt>
    <dgm:pt modelId="{D04A1516-24FC-4782-8F6E-A8A3330CD0BD}" type="pres">
      <dgm:prSet presAssocID="{C3489A43-815B-42B2-B189-7867A35EC50C}" presName="rootConnector3" presStyleLbl="asst1" presStyleIdx="1" presStyleCnt="2"/>
      <dgm:spPr/>
    </dgm:pt>
    <dgm:pt modelId="{BAD7A636-907D-465C-BE93-48C0C8C55EB3}" type="pres">
      <dgm:prSet presAssocID="{C3489A43-815B-42B2-B189-7867A35EC50C}" presName="hierChild6" presStyleCnt="0"/>
      <dgm:spPr/>
    </dgm:pt>
    <dgm:pt modelId="{CBAADBA2-0D80-45E2-BCDF-50B9FEF4D203}" type="pres">
      <dgm:prSet presAssocID="{C3489A43-815B-42B2-B189-7867A35EC50C}" presName="hierChild7" presStyleCnt="0"/>
      <dgm:spPr/>
    </dgm:pt>
  </dgm:ptLst>
  <dgm:cxnLst>
    <dgm:cxn modelId="{F9044D01-78F7-4323-BE9E-A0027CB58076}" srcId="{AFC48A16-5FE6-4EAD-A6FC-3E284CBA6762}" destId="{831DA93D-2449-43A6-B27F-0C258B7D30DC}" srcOrd="1" destOrd="0" parTransId="{78B6F860-BB1D-4FF7-9964-3931B5609CA0}" sibTransId="{3D636A11-EC08-450D-95AF-5B1417379BE6}"/>
    <dgm:cxn modelId="{D0923506-FC48-4676-A71C-450514BFCE28}" type="presOf" srcId="{160DCEFE-83D6-4022-83E7-43D45405597A}" destId="{0B359C05-1B5A-4325-BD42-587A12B033BE}" srcOrd="0" destOrd="0" presId="urn:microsoft.com/office/officeart/2005/8/layout/orgChart1"/>
    <dgm:cxn modelId="{A3F1C206-99D2-4981-91E4-B13315F12E85}" srcId="{60A3F96D-A84E-4C83-A6BD-7A4E473C9528}" destId="{459E1856-F87D-4670-BB2F-74C6048FAFD4}" srcOrd="0" destOrd="0" parTransId="{FB4DF738-67DF-4886-BD35-55A114F59B7B}" sibTransId="{10FB333F-0CD1-48D9-9CE3-8EF1C00096E8}"/>
    <dgm:cxn modelId="{73CE2B0A-E6EF-4A43-838F-6C3C72A9EC9A}" srcId="{CDB88E5B-C49F-4876-BAA1-6713B9B32E57}" destId="{C867A691-1742-43FD-B161-B8788AB0CD62}" srcOrd="0" destOrd="0" parTransId="{CA01D1B0-4BD2-45A9-9D14-E76EC536C43E}" sibTransId="{9E574F6D-A28F-442D-924A-AEC6CA2B0C8D}"/>
    <dgm:cxn modelId="{6C428A0A-6085-4793-80CC-263D33F11F82}" type="presOf" srcId="{E8EECAAE-D43E-4169-826F-C5EC5C54CB9E}" destId="{F8988D66-8F1A-41AC-B246-2A4D0EE48AD8}" srcOrd="0" destOrd="0" presId="urn:microsoft.com/office/officeart/2005/8/layout/orgChart1"/>
    <dgm:cxn modelId="{2CFA220E-4894-4054-B8C7-F9402D4A6802}" type="presOf" srcId="{190AAD3A-21F5-4758-AC19-274608EEBA56}" destId="{581DA900-4799-47D3-9751-1C04CE0C4966}" srcOrd="1" destOrd="0" presId="urn:microsoft.com/office/officeart/2005/8/layout/orgChart1"/>
    <dgm:cxn modelId="{4B75090F-F2FE-4D85-B726-7DD60A8BC520}" srcId="{2E1ED86D-A731-4B98-9325-99F4A44498AB}" destId="{395BBAF8-43D8-441C-AE01-3702DE5B2869}" srcOrd="0" destOrd="0" parTransId="{E284D69D-6BC5-4595-8ECC-0AA6A87644BA}" sibTransId="{1257D5D3-9E45-45AB-97F4-15E94106CA4D}"/>
    <dgm:cxn modelId="{71A16C10-357B-47C9-B684-768552D4711F}" type="presOf" srcId="{459E1856-F87D-4670-BB2F-74C6048FAFD4}" destId="{5CA0802B-A6B5-42C2-9027-A6C59942FDE2}" srcOrd="1" destOrd="0" presId="urn:microsoft.com/office/officeart/2005/8/layout/orgChart1"/>
    <dgm:cxn modelId="{401DEB10-A942-4F16-A780-B3EE12FB3220}" srcId="{152C891B-0C86-4FD7-8BB2-C9900777503B}" destId="{EF0F4FBF-E658-4CE5-A402-F8230CAB2014}" srcOrd="1" destOrd="0" parTransId="{DE659F13-84CF-42D6-B4E7-4FE3DF2DCB68}" sibTransId="{7B60AB7D-3CB6-4AA7-9C48-D45483169AAC}"/>
    <dgm:cxn modelId="{5E820412-F791-414A-B3AD-F76E5E17626D}" type="presOf" srcId="{395BBAF8-43D8-441C-AE01-3702DE5B2869}" destId="{2312CC42-32AD-46F4-9E07-6E0987B94B2A}" srcOrd="1" destOrd="0" presId="urn:microsoft.com/office/officeart/2005/8/layout/orgChart1"/>
    <dgm:cxn modelId="{F0155D14-4101-4879-BFC8-51004FB1458F}" type="presOf" srcId="{AFC48A16-5FE6-4EAD-A6FC-3E284CBA6762}" destId="{E101CC9E-49B5-45F3-8CD1-999D6F943C94}" srcOrd="1" destOrd="0" presId="urn:microsoft.com/office/officeart/2005/8/layout/orgChart1"/>
    <dgm:cxn modelId="{1F358A15-8407-4C54-854A-F323F0A3584D}" type="presOf" srcId="{2E1ED86D-A731-4B98-9325-99F4A44498AB}" destId="{50F460D4-866B-4279-B85D-29AF6F2D7E32}" srcOrd="0" destOrd="0" presId="urn:microsoft.com/office/officeart/2005/8/layout/orgChart1"/>
    <dgm:cxn modelId="{FA2B6618-FA22-4F8D-A0CB-B6677ECEC90E}" type="presOf" srcId="{831DA93D-2449-43A6-B27F-0C258B7D30DC}" destId="{16F3F208-8BCF-45B7-A9E2-9DDF36E83CE1}" srcOrd="1" destOrd="0" presId="urn:microsoft.com/office/officeart/2005/8/layout/orgChart1"/>
    <dgm:cxn modelId="{03BB541A-CF00-4414-A214-2C2D5E7CD4E9}" type="presOf" srcId="{B9D96C10-2734-4263-B322-34956C604ADE}" destId="{2B0F6C9D-1296-4C06-A49E-DB3071B742DB}" srcOrd="1" destOrd="0" presId="urn:microsoft.com/office/officeart/2005/8/layout/orgChart1"/>
    <dgm:cxn modelId="{632F281C-2261-4928-BEB9-FACE18A4E933}" type="presOf" srcId="{3164453E-9934-40A2-ABBE-75FA1EBA620A}" destId="{3E1D2401-E96D-4829-93F6-88A9C4876EED}" srcOrd="0" destOrd="0" presId="urn:microsoft.com/office/officeart/2005/8/layout/orgChart1"/>
    <dgm:cxn modelId="{75153E1D-BA97-4E8B-94D9-F654991B9F6A}" type="presOf" srcId="{831DA93D-2449-43A6-B27F-0C258B7D30DC}" destId="{610D1F0D-70C1-4FF6-8D7F-96E1C80A6154}" srcOrd="0" destOrd="0" presId="urn:microsoft.com/office/officeart/2005/8/layout/orgChart1"/>
    <dgm:cxn modelId="{43C7301E-442D-4233-BA9A-3F75A9A4789C}" type="presOf" srcId="{DE659F13-84CF-42D6-B4E7-4FE3DF2DCB68}" destId="{972E4CD2-D79D-4A72-A715-E86F30A37DE7}" srcOrd="0" destOrd="0" presId="urn:microsoft.com/office/officeart/2005/8/layout/orgChart1"/>
    <dgm:cxn modelId="{72707A1E-0185-4737-B97C-7643CFF5A14B}" type="presOf" srcId="{AEA1B883-8F07-49E4-92AF-A672B916DF6F}" destId="{DC64B403-08B4-4EB6-B6BA-54A2A62A0DB1}" srcOrd="0" destOrd="0" presId="urn:microsoft.com/office/officeart/2005/8/layout/orgChart1"/>
    <dgm:cxn modelId="{41CFE422-EB2D-4950-BB1D-5D48EF0285DF}" type="presOf" srcId="{2059F4EA-6803-4F1E-B39D-1A915B511B5D}" destId="{8859F02D-F408-4022-8AC8-55B318A5CA21}" srcOrd="0" destOrd="0" presId="urn:microsoft.com/office/officeart/2005/8/layout/orgChart1"/>
    <dgm:cxn modelId="{82EC2828-68DC-47D0-824D-99FD33C3A47A}" type="presOf" srcId="{C867A691-1742-43FD-B161-B8788AB0CD62}" destId="{5A97C732-C429-46EA-84B7-7FE6D7A67F84}" srcOrd="1" destOrd="0" presId="urn:microsoft.com/office/officeart/2005/8/layout/orgChart1"/>
    <dgm:cxn modelId="{9A2A4C2C-9F5C-4E2E-A83D-D69DEC9CDD70}" type="presOf" srcId="{152C891B-0C86-4FD7-8BB2-C9900777503B}" destId="{C3024FA4-AB2B-478E-8A14-BAF1D94298B2}" srcOrd="0" destOrd="0" presId="urn:microsoft.com/office/officeart/2005/8/layout/orgChart1"/>
    <dgm:cxn modelId="{93FC6F2C-DB81-4F04-ABAF-2415968190C1}" type="presOf" srcId="{C3489A43-815B-42B2-B189-7867A35EC50C}" destId="{87955406-5015-4131-B456-269426697467}" srcOrd="0" destOrd="0" presId="urn:microsoft.com/office/officeart/2005/8/layout/orgChart1"/>
    <dgm:cxn modelId="{9F07CB31-264C-4348-953F-8F356E0263EA}" type="presOf" srcId="{CDB88E5B-C49F-4876-BAA1-6713B9B32E57}" destId="{5EF7CDE1-D718-4E5F-AE9B-0E3DB988813B}" srcOrd="0" destOrd="0" presId="urn:microsoft.com/office/officeart/2005/8/layout/orgChart1"/>
    <dgm:cxn modelId="{32E8453D-051C-4B68-AA2C-0D9E9906B602}" type="presOf" srcId="{CFE44755-3485-428F-87FE-58048194D762}" destId="{5660CA77-CA77-4645-B5CB-3A6911AAC62E}" srcOrd="0" destOrd="0" presId="urn:microsoft.com/office/officeart/2005/8/layout/orgChart1"/>
    <dgm:cxn modelId="{7A8BB93E-B047-4A67-AB68-311C80A9370B}" type="presOf" srcId="{EF0F4FBF-E658-4CE5-A402-F8230CAB2014}" destId="{76EFC8D7-779C-4A2B-9AAE-588B245784FC}" srcOrd="1" destOrd="0" presId="urn:microsoft.com/office/officeart/2005/8/layout/orgChart1"/>
    <dgm:cxn modelId="{B82E2A3F-BBAF-46F9-B0FF-7C8C59932DF7}" type="presOf" srcId="{3330D5C2-D94C-4204-B6E2-B6E8ADC3036C}" destId="{DE7996C7-F4B4-4198-93A3-3A98B68A3A26}" srcOrd="0" destOrd="0" presId="urn:microsoft.com/office/officeart/2005/8/layout/orgChart1"/>
    <dgm:cxn modelId="{8741483F-EB33-41CA-9B43-5163E9DFA07A}" srcId="{2E1ED86D-A731-4B98-9325-99F4A44498AB}" destId="{EBBB10FD-6AA2-4C55-8A98-D3A2A7DB802E}" srcOrd="5" destOrd="0" parTransId="{AD150418-10D0-4AE8-BBF8-B887AFAE8FBE}" sibTransId="{408188D4-3A93-4805-B113-BB69F70A4D30}"/>
    <dgm:cxn modelId="{AB80745E-59DD-4D61-8DA0-180A2FACDD85}" type="presOf" srcId="{D3752A07-A0B0-4334-B78A-B54EE78FE84F}" destId="{22FA3F51-5834-49AC-AD77-EC106EE3C5A2}" srcOrd="0" destOrd="0" presId="urn:microsoft.com/office/officeart/2005/8/layout/orgChart1"/>
    <dgm:cxn modelId="{42B50C60-3867-4661-9BA2-F3B4A51344D2}" type="presOf" srcId="{58504BEB-491B-4F69-831D-45169646278F}" destId="{9041593A-2950-43AE-A63E-D0631491C92F}" srcOrd="1" destOrd="0" presId="urn:microsoft.com/office/officeart/2005/8/layout/orgChart1"/>
    <dgm:cxn modelId="{7E8E4461-F370-4711-B2F4-5ABB3606FCA8}" type="presOf" srcId="{3164453E-9934-40A2-ABBE-75FA1EBA620A}" destId="{5E4926E8-2CC8-4343-B847-38A7BF2BE1B2}" srcOrd="1" destOrd="0" presId="urn:microsoft.com/office/officeart/2005/8/layout/orgChart1"/>
    <dgm:cxn modelId="{09B45561-AF4B-4804-B681-AFF4900B174E}" type="presOf" srcId="{63E88979-5B3B-472A-A51B-391C0482B713}" destId="{746AA048-04D4-4C93-B2C9-7C44EAAAD11A}" srcOrd="1" destOrd="0" presId="urn:microsoft.com/office/officeart/2005/8/layout/orgChart1"/>
    <dgm:cxn modelId="{75D99264-85DA-4062-95E4-3734BB663F73}" srcId="{B9D96C10-2734-4263-B322-34956C604ADE}" destId="{3164453E-9934-40A2-ABBE-75FA1EBA620A}" srcOrd="0" destOrd="0" parTransId="{DE0137A7-FE1F-40FF-93FA-8190305FAC03}" sibTransId="{C28A9161-ABC5-41F2-8D3B-698ACF72D90D}"/>
    <dgm:cxn modelId="{9AB11066-D381-4F48-BC46-AFCCBF1AF73B}" type="presOf" srcId="{5F4165DE-AFD6-4650-BE99-6EE97C754844}" destId="{B3B083C3-BE0A-4F36-81D7-DE11B1CDA6BF}" srcOrd="0" destOrd="0" presId="urn:microsoft.com/office/officeart/2005/8/layout/orgChart1"/>
    <dgm:cxn modelId="{4BED8046-DC5A-4195-82E7-1C710279F1BA}" srcId="{50E00EE1-32BD-4CE6-B369-6A7EC493FD1D}" destId="{190AAD3A-21F5-4758-AC19-274608EEBA56}" srcOrd="0" destOrd="0" parTransId="{2059F4EA-6803-4F1E-B39D-1A915B511B5D}" sibTransId="{31FCC2C2-8F87-4468-A965-E97A72025283}"/>
    <dgm:cxn modelId="{D058E046-BADE-4497-A48C-B966445E1811}" type="presOf" srcId="{C867A691-1742-43FD-B161-B8788AB0CD62}" destId="{681E7929-997C-4D14-9F99-8ABE868637FD}" srcOrd="0" destOrd="0" presId="urn:microsoft.com/office/officeart/2005/8/layout/orgChart1"/>
    <dgm:cxn modelId="{5149BA47-7F65-4896-A6D5-30934BDD12BB}" type="presOf" srcId="{AEA1B883-8F07-49E4-92AF-A672B916DF6F}" destId="{AB1F1324-4F80-40F5-9568-E9B854D05926}" srcOrd="1" destOrd="0" presId="urn:microsoft.com/office/officeart/2005/8/layout/orgChart1"/>
    <dgm:cxn modelId="{BBBEE54A-9F80-44D3-A598-8FABDF0BB6FF}" type="presOf" srcId="{2E1ED86D-A731-4B98-9325-99F4A44498AB}" destId="{048860CD-5CD6-4868-8945-7AEC6F86FBF9}" srcOrd="1" destOrd="0" presId="urn:microsoft.com/office/officeart/2005/8/layout/orgChart1"/>
    <dgm:cxn modelId="{FABFD94D-73E6-4734-B26E-DC561204AC68}" type="presOf" srcId="{8EB14842-ABD1-4B10-9A3C-A98707AF32A2}" destId="{47B61B14-EBAA-432D-BF95-2F9246426E1B}" srcOrd="0" destOrd="0" presId="urn:microsoft.com/office/officeart/2005/8/layout/orgChart1"/>
    <dgm:cxn modelId="{6D90E44D-FC17-4C2D-A17B-703B2DDDB9B6}" srcId="{2E1ED86D-A731-4B98-9325-99F4A44498AB}" destId="{F2F12B39-66EC-4480-BD80-E35B20F2393D}" srcOrd="3" destOrd="0" parTransId="{3330D5C2-D94C-4204-B6E2-B6E8ADC3036C}" sibTransId="{92187AE7-51FB-4CBA-9E85-E265C06FDD48}"/>
    <dgm:cxn modelId="{30C6A072-C77B-40EC-9313-A79AB71450FD}" srcId="{229F983D-0960-4B98-BCB2-D72E80706F1B}" destId="{7542B75F-6A7B-4D01-9C1F-10540BCCEC64}" srcOrd="0" destOrd="0" parTransId="{CFE44755-3485-428F-87FE-58048194D762}" sibTransId="{0980FF1B-C259-4521-8437-A7DDBADE43D9}"/>
    <dgm:cxn modelId="{35FC3E54-A07B-478D-8C7A-06CA6DDA76AE}" srcId="{AFC48A16-5FE6-4EAD-A6FC-3E284CBA6762}" destId="{209D8A80-98EC-486A-BADD-6604BC21ECDE}" srcOrd="2" destOrd="0" parTransId="{986A7667-E771-4FE7-9C5C-57CF7A48135F}" sibTransId="{7EDFE6EC-96C2-427C-8124-A79BA86251E4}"/>
    <dgm:cxn modelId="{A50E9B74-239A-4F83-A3BA-59CE49C95633}" type="presOf" srcId="{376C52AE-C4D1-49F4-9639-9617973DDE66}" destId="{5F1C79C7-01C3-4FC1-BCC6-48054E18A489}" srcOrd="0" destOrd="0" presId="urn:microsoft.com/office/officeart/2005/8/layout/orgChart1"/>
    <dgm:cxn modelId="{C1E6A554-E812-4BF6-A037-1E3AAE8E66C7}" type="presOf" srcId="{EBBB10FD-6AA2-4C55-8A98-D3A2A7DB802E}" destId="{1345272D-3EF0-490B-A12B-6480A0C00A58}" srcOrd="1" destOrd="0" presId="urn:microsoft.com/office/officeart/2005/8/layout/orgChart1"/>
    <dgm:cxn modelId="{2EB05755-0368-4D83-B7FB-2E1F6CA85DC7}" type="presOf" srcId="{B9D96C10-2734-4263-B322-34956C604ADE}" destId="{C94E66B1-718B-4B72-AA4B-C5460F2DEFC2}" srcOrd="0" destOrd="0" presId="urn:microsoft.com/office/officeart/2005/8/layout/orgChart1"/>
    <dgm:cxn modelId="{02DA0476-DAAB-4B2B-A8C7-DFCF75B5FC41}" type="presOf" srcId="{152C891B-0C86-4FD7-8BB2-C9900777503B}" destId="{2FFCA970-CA08-41BF-A754-0FEE888DFBEF}" srcOrd="1" destOrd="0" presId="urn:microsoft.com/office/officeart/2005/8/layout/orgChart1"/>
    <dgm:cxn modelId="{1D292176-9314-4876-977F-168823D68494}" type="presOf" srcId="{6D43AC45-1983-403B-BCC7-11B8F5808733}" destId="{24202DB1-95A1-4EE4-8200-2CAEE7280FC7}" srcOrd="0" destOrd="0" presId="urn:microsoft.com/office/officeart/2005/8/layout/orgChart1"/>
    <dgm:cxn modelId="{0FCF6C77-8B07-473E-944C-C6B996A3730B}" srcId="{B9D96C10-2734-4263-B322-34956C604ADE}" destId="{229F983D-0960-4B98-BCB2-D72E80706F1B}" srcOrd="3" destOrd="0" parTransId="{2E894538-F190-4D57-BD7D-4D4CD5B6B99B}" sibTransId="{3D29FC37-FBE5-4DE3-8F3F-D6B8B07C7601}"/>
    <dgm:cxn modelId="{9C047A57-FFD9-4C0B-BD01-77467D3236FE}" srcId="{2E1ED86D-A731-4B98-9325-99F4A44498AB}" destId="{B9D96C10-2734-4263-B322-34956C604ADE}" srcOrd="2" destOrd="0" parTransId="{FB7A120C-86D4-4004-96CA-B2A136419728}" sibTransId="{107D6E45-C7A3-4FAF-9D31-4AD94844D7A0}"/>
    <dgm:cxn modelId="{5918B457-28A5-4AA2-8AE8-1FE3B3278F15}" type="presOf" srcId="{E27B251C-6714-4F15-8F4E-84A5098C3E8C}" destId="{2BFD0797-5438-4186-9FCF-30A4459E027F}" srcOrd="0" destOrd="0" presId="urn:microsoft.com/office/officeart/2005/8/layout/orgChart1"/>
    <dgm:cxn modelId="{5A447378-A5FA-42C7-9218-ED2A4F03443F}" srcId="{152C891B-0C86-4FD7-8BB2-C9900777503B}" destId="{5F79776C-CE19-4092-956E-20C4C4A149B0}" srcOrd="0" destOrd="0" parTransId="{3D42B3E3-6D38-4322-BD49-0196480A4463}" sibTransId="{2F6609A9-30A5-4D49-A81A-CF7CFFD703EA}"/>
    <dgm:cxn modelId="{FD4D9A58-A1E5-48D7-83A2-E8517F06FD26}" srcId="{190AAD3A-21F5-4758-AC19-274608EEBA56}" destId="{C3A83474-C7B3-4AA0-8363-529FB4FD3802}" srcOrd="1" destOrd="0" parTransId="{A264CBAD-E775-4A50-8DD4-7D50D34622AE}" sibTransId="{39C0EFA9-6B5D-45BF-89F7-66E9032F7B41}"/>
    <dgm:cxn modelId="{9EFA827A-9247-44BF-867D-179FF814E695}" type="presOf" srcId="{8F1DE815-47B2-48BA-AD42-25845001D53A}" destId="{FD35870D-9C3F-42E3-BC34-F3239267ADA2}" srcOrd="0" destOrd="0" presId="urn:microsoft.com/office/officeart/2005/8/layout/orgChart1"/>
    <dgm:cxn modelId="{EFB9867A-1060-4F18-938B-477F3B904906}" type="presOf" srcId="{7542B75F-6A7B-4D01-9C1F-10540BCCEC64}" destId="{AE88F967-C513-499A-8F00-090D6E3759F7}" srcOrd="1" destOrd="0" presId="urn:microsoft.com/office/officeart/2005/8/layout/orgChart1"/>
    <dgm:cxn modelId="{07D95C7B-F8F4-4078-9DE8-7E440D930A72}" type="presOf" srcId="{ECB94DFB-1E50-4B9E-85AC-33755C7527AE}" destId="{BF67A741-82C4-4B46-9F00-8989C92B3ACD}" srcOrd="0" destOrd="0" presId="urn:microsoft.com/office/officeart/2005/8/layout/orgChart1"/>
    <dgm:cxn modelId="{865C937C-4FD5-47B0-A48E-1427BFDFAD25}" type="presOf" srcId="{7542B75F-6A7B-4D01-9C1F-10540BCCEC64}" destId="{944EDAE7-95DC-4741-BD0C-562C366231D1}" srcOrd="0" destOrd="0" presId="urn:microsoft.com/office/officeart/2005/8/layout/orgChart1"/>
    <dgm:cxn modelId="{A223937D-B427-49EA-99CA-3BAC8A35B51C}" type="presOf" srcId="{50E00EE1-32BD-4CE6-B369-6A7EC493FD1D}" destId="{FA7DB867-347D-4C11-8F3A-C33DFCE18CFB}" srcOrd="1" destOrd="0" presId="urn:microsoft.com/office/officeart/2005/8/layout/orgChart1"/>
    <dgm:cxn modelId="{AA17D97E-4794-4E69-8424-B508F2226B2A}" type="presOf" srcId="{229F983D-0960-4B98-BCB2-D72E80706F1B}" destId="{ED6D567B-89C2-4F59-A94A-368E0037A65E}" srcOrd="1" destOrd="0" presId="urn:microsoft.com/office/officeart/2005/8/layout/orgChart1"/>
    <dgm:cxn modelId="{39D2F07F-D149-4A70-B176-8CE130EADD61}" type="presOf" srcId="{E284D69D-6BC5-4595-8ECC-0AA6A87644BA}" destId="{279494AF-7672-4AB9-B205-F990C3772697}" srcOrd="0" destOrd="0" presId="urn:microsoft.com/office/officeart/2005/8/layout/orgChart1"/>
    <dgm:cxn modelId="{6526EB87-4C47-466D-8314-6BDA604C9994}" type="presOf" srcId="{FB7A120C-86D4-4004-96CA-B2A136419728}" destId="{798A05EA-F308-431E-A372-9ABEC00B4A51}" srcOrd="0" destOrd="0" presId="urn:microsoft.com/office/officeart/2005/8/layout/orgChart1"/>
    <dgm:cxn modelId="{E544BA88-B3C8-40DE-BC52-8D668595D32C}" type="presOf" srcId="{5F79776C-CE19-4092-956E-20C4C4A149B0}" destId="{C2D647F3-3A5F-4B29-8B46-751B8F59695F}" srcOrd="0" destOrd="0" presId="urn:microsoft.com/office/officeart/2005/8/layout/orgChart1"/>
    <dgm:cxn modelId="{F3DF9689-88A2-4B50-8336-D699068A5FFF}" type="presOf" srcId="{F2F12B39-66EC-4480-BD80-E35B20F2393D}" destId="{EDD550C2-6FFA-4736-8EB4-C97B4504A483}" srcOrd="0" destOrd="0" presId="urn:microsoft.com/office/officeart/2005/8/layout/orgChart1"/>
    <dgm:cxn modelId="{AF9C8D8C-8C61-466B-AA1C-81C0F04F5DD4}" type="presOf" srcId="{599FC728-05E0-4555-9C94-DB089C0C0E62}" destId="{63842B4F-F1E6-421E-953B-507FD4F6C41C}" srcOrd="0" destOrd="0" presId="urn:microsoft.com/office/officeart/2005/8/layout/orgChart1"/>
    <dgm:cxn modelId="{48A8748D-C3C5-4C0D-845C-77C97545E386}" type="presOf" srcId="{48E6D0C1-0675-4372-AFF4-35A0FA70A56F}" destId="{23991006-AB64-4CFF-94F8-FAA5EA2C426D}" srcOrd="0" destOrd="0" presId="urn:microsoft.com/office/officeart/2005/8/layout/orgChart1"/>
    <dgm:cxn modelId="{1CAE808D-5638-4C47-A3A7-62F1DF432624}" type="presOf" srcId="{229F983D-0960-4B98-BCB2-D72E80706F1B}" destId="{EE196FCD-9F4F-4A59-8CFD-23B52B7AB030}" srcOrd="0" destOrd="0" presId="urn:microsoft.com/office/officeart/2005/8/layout/orgChart1"/>
    <dgm:cxn modelId="{5395888D-C570-436C-A708-699FA7E4255F}" srcId="{58504BEB-491B-4F69-831D-45169646278F}" destId="{8EB14842-ABD1-4B10-9A3C-A98707AF32A2}" srcOrd="0" destOrd="0" parTransId="{8F1DE815-47B2-48BA-AD42-25845001D53A}" sibTransId="{B87C4AD2-8E16-40C8-87DD-E75B6A0D9478}"/>
    <dgm:cxn modelId="{01B4CD93-F52B-4D1B-B56A-643A74A4EC8E}" type="presOf" srcId="{986A7667-E771-4FE7-9C5C-57CF7A48135F}" destId="{2439A3E1-EF7E-46D5-B622-E7F0B2FB07DC}" srcOrd="0" destOrd="0" presId="urn:microsoft.com/office/officeart/2005/8/layout/orgChart1"/>
    <dgm:cxn modelId="{0253D493-AA91-4D43-9528-D82B428250C8}" type="presOf" srcId="{459E1856-F87D-4670-BB2F-74C6048FAFD4}" destId="{DC2DAD79-F578-4E63-9A9D-2FB4E582B4E4}" srcOrd="0" destOrd="0" presId="urn:microsoft.com/office/officeart/2005/8/layout/orgChart1"/>
    <dgm:cxn modelId="{82A9EE98-B7E3-4E4A-9EE0-D88E515046D0}" type="presOf" srcId="{EF0F4FBF-E658-4CE5-A402-F8230CAB2014}" destId="{2A62F227-7E52-40C0-B1E5-6731C167CD65}" srcOrd="0" destOrd="0" presId="urn:microsoft.com/office/officeart/2005/8/layout/orgChart1"/>
    <dgm:cxn modelId="{B9C2669A-41AA-4DEA-BC13-5927863D52C3}" srcId="{2E1ED86D-A731-4B98-9325-99F4A44498AB}" destId="{C3489A43-815B-42B2-B189-7867A35EC50C}" srcOrd="1" destOrd="0" parTransId="{E8EECAAE-D43E-4169-826F-C5EC5C54CB9E}" sibTransId="{BD4EE445-4771-48F1-A48D-7B3F65FF1C9C}"/>
    <dgm:cxn modelId="{742F019B-70D7-4334-89EE-D3E52DB5A1EB}" type="presOf" srcId="{C3489A43-815B-42B2-B189-7867A35EC50C}" destId="{D04A1516-24FC-4782-8F6E-A8A3330CD0BD}" srcOrd="1" destOrd="0" presId="urn:microsoft.com/office/officeart/2005/8/layout/orgChart1"/>
    <dgm:cxn modelId="{529F929C-87EE-477D-9B82-DE43FEBF90B5}" type="presOf" srcId="{EBBB10FD-6AA2-4C55-8A98-D3A2A7DB802E}" destId="{F3262F5F-7889-4872-B38D-B0EF9DD02497}" srcOrd="0" destOrd="0" presId="urn:microsoft.com/office/officeart/2005/8/layout/orgChart1"/>
    <dgm:cxn modelId="{0A63B09D-C236-401F-81A9-05CA633027FC}" srcId="{3164453E-9934-40A2-ABBE-75FA1EBA620A}" destId="{5F4165DE-AFD6-4650-BE99-6EE97C754844}" srcOrd="0" destOrd="0" parTransId="{6D43AC45-1983-403B-BCC7-11B8F5808733}" sibTransId="{3F9E51DA-5EC1-4F29-B990-B9E024BE4948}"/>
    <dgm:cxn modelId="{A37D2F9F-4D07-4C0A-8B98-2D43576C5582}" type="presOf" srcId="{9063DEF8-7D58-486D-98C8-FED3D4717068}" destId="{91E62B5A-63B9-47BC-9AE8-CB8FBEAAEFD3}" srcOrd="0" destOrd="0" presId="urn:microsoft.com/office/officeart/2005/8/layout/orgChart1"/>
    <dgm:cxn modelId="{BBA32EA0-3EC2-4D57-819B-35D5E68C9E34}" type="presOf" srcId="{78B6F860-BB1D-4FF7-9964-3931B5609CA0}" destId="{2C49AF4D-E882-4BE0-97D9-D7C2D3DA9D04}" srcOrd="0" destOrd="0" presId="urn:microsoft.com/office/officeart/2005/8/layout/orgChart1"/>
    <dgm:cxn modelId="{364A08A2-DEB4-4B0A-A55D-32B77825C1CD}" type="presOf" srcId="{60A3F96D-A84E-4C83-A6BD-7A4E473C9528}" destId="{C5EE1588-E9F3-4814-B8EF-40F9007C14B4}" srcOrd="1" destOrd="0" presId="urn:microsoft.com/office/officeart/2005/8/layout/orgChart1"/>
    <dgm:cxn modelId="{339720A7-E295-438E-A37D-3AC7C3693F9F}" type="presOf" srcId="{209D8A80-98EC-486A-BADD-6604BC21ECDE}" destId="{C3CC2E79-062D-4234-8B35-D1F0EC3817EF}" srcOrd="1" destOrd="0" presId="urn:microsoft.com/office/officeart/2005/8/layout/orgChart1"/>
    <dgm:cxn modelId="{8D2620AA-7F6F-4FD2-AA63-B6DD393FDC00}" srcId="{2E1ED86D-A731-4B98-9325-99F4A44498AB}" destId="{50E00EE1-32BD-4CE6-B369-6A7EC493FD1D}" srcOrd="4" destOrd="0" parTransId="{D3752A07-A0B0-4334-B78A-B54EE78FE84F}" sibTransId="{5B820969-4BC0-41EF-8BB9-3927F3B8B77C}"/>
    <dgm:cxn modelId="{FE6E63AD-4737-445F-A079-77C8321F0FB8}" type="presOf" srcId="{8EB14842-ABD1-4B10-9A3C-A98707AF32A2}" destId="{FE1453B0-1592-41E1-9DB9-202480FF9671}" srcOrd="1" destOrd="0" presId="urn:microsoft.com/office/officeart/2005/8/layout/orgChart1"/>
    <dgm:cxn modelId="{31B06EAD-E2DF-4490-BE64-BDF61ECBD43A}" srcId="{AFC48A16-5FE6-4EAD-A6FC-3E284CBA6762}" destId="{EC4F2008-79A4-4650-9E4F-A55140D7F5FA}" srcOrd="0" destOrd="0" parTransId="{ECB94DFB-1E50-4B9E-85AC-33755C7527AE}" sibTransId="{242BFABE-A4E4-4C19-9A03-5C4D29359BA5}"/>
    <dgm:cxn modelId="{E8F05AAD-8A76-45B0-9996-585E8CA57B9B}" type="presOf" srcId="{58504BEB-491B-4F69-831D-45169646278F}" destId="{AE10EAE4-B72A-4838-8FA7-2A2B3D85C5B3}" srcOrd="0" destOrd="0" presId="urn:microsoft.com/office/officeart/2005/8/layout/orgChart1"/>
    <dgm:cxn modelId="{14E4CFAD-7B6C-406D-B783-FFED26CE3BE0}" type="presOf" srcId="{CDB88E5B-C49F-4876-BAA1-6713B9B32E57}" destId="{EF1245F8-5F69-471A-BC99-7DAD49CFE914}" srcOrd="1" destOrd="0" presId="urn:microsoft.com/office/officeart/2005/8/layout/orgChart1"/>
    <dgm:cxn modelId="{D2FBF6AD-337E-4DE3-8F3E-F1F6213D98D1}" type="presOf" srcId="{FFE10001-E096-48EA-8ACC-27DE6CCE4C0B}" destId="{29DC16E1-51B6-40B6-A368-7A167F58C0E0}" srcOrd="1" destOrd="0" presId="urn:microsoft.com/office/officeart/2005/8/layout/orgChart1"/>
    <dgm:cxn modelId="{AB6B2EAF-A534-4B77-A708-6CF5009A6268}" type="presOf" srcId="{86477054-665B-4646-B02B-0698B3F5298D}" destId="{9BD16E12-EFE9-45FD-A5EC-405A4AFEE7BE}" srcOrd="0" destOrd="0" presId="urn:microsoft.com/office/officeart/2005/8/layout/orgChart1"/>
    <dgm:cxn modelId="{009685B0-B952-4DF0-9784-9EB74A6429D5}" type="presOf" srcId="{50E00EE1-32BD-4CE6-B369-6A7EC493FD1D}" destId="{0C95A9E6-B65F-45E3-8933-C3AC39D99469}" srcOrd="0" destOrd="0" presId="urn:microsoft.com/office/officeart/2005/8/layout/orgChart1"/>
    <dgm:cxn modelId="{247265B5-3FEB-4493-A590-70BF4342836F}" type="presOf" srcId="{EC4F2008-79A4-4650-9E4F-A55140D7F5FA}" destId="{D0DDA43A-8860-4001-9B00-82DA69D73C46}" srcOrd="0" destOrd="0" presId="urn:microsoft.com/office/officeart/2005/8/layout/orgChart1"/>
    <dgm:cxn modelId="{D61EDAB5-C933-46D9-B91D-2A473A0B3879}" type="presOf" srcId="{EC4F2008-79A4-4650-9E4F-A55140D7F5FA}" destId="{F327DF09-7908-4787-8590-D38B25A271E6}" srcOrd="1" destOrd="0" presId="urn:microsoft.com/office/officeart/2005/8/layout/orgChart1"/>
    <dgm:cxn modelId="{B271B9B6-4505-4A1C-9C64-E2C1737797B1}" type="presOf" srcId="{C3A83474-C7B3-4AA0-8363-529FB4FD3802}" destId="{54A5D7F6-6515-470B-B534-C974C857D896}" srcOrd="0" destOrd="0" presId="urn:microsoft.com/office/officeart/2005/8/layout/orgChart1"/>
    <dgm:cxn modelId="{674E87B8-22D4-446D-B277-D119CE7A7D7E}" srcId="{F2F12B39-66EC-4480-BD80-E35B20F2393D}" destId="{63E88979-5B3B-472A-A51B-391C0482B713}" srcOrd="0" destOrd="0" parTransId="{160DCEFE-83D6-4022-83E7-43D45405597A}" sibTransId="{C1529388-554F-42DE-9FD8-412A8B79E4BF}"/>
    <dgm:cxn modelId="{5158C8B9-45B8-41F0-B6EC-5659F96C9F75}" type="presOf" srcId="{A00D653D-0D28-4274-9904-9BEA07682223}" destId="{FB87774C-6DF4-4B4D-A90C-10188E1032CB}" srcOrd="0" destOrd="0" presId="urn:microsoft.com/office/officeart/2005/8/layout/orgChart1"/>
    <dgm:cxn modelId="{A48E87BB-9B56-4F2D-BFA0-493AFEB67E5C}" type="presOf" srcId="{2EF7938B-CFD3-4E87-A1AF-90F991284AD5}" destId="{8905AC70-B30F-4CB6-AED1-9986DF1E6EF9}" srcOrd="1" destOrd="0" presId="urn:microsoft.com/office/officeart/2005/8/layout/orgChart1"/>
    <dgm:cxn modelId="{460888BD-7F6E-41BC-A5E0-F4B2CE1D7DBD}" type="presOf" srcId="{FB4DF738-67DF-4886-BD35-55A114F59B7B}" destId="{4F405691-23A1-4BE6-A451-5EAB58870237}" srcOrd="0" destOrd="0" presId="urn:microsoft.com/office/officeart/2005/8/layout/orgChart1"/>
    <dgm:cxn modelId="{F3C0BFBD-0B17-4636-9F8C-92109E215ED0}" srcId="{B9D96C10-2734-4263-B322-34956C604ADE}" destId="{CDB88E5B-C49F-4876-BAA1-6713B9B32E57}" srcOrd="4" destOrd="0" parTransId="{C67B02C8-38EB-4398-BF08-185D876EF964}" sibTransId="{C7C88BF8-3459-4A1C-9929-7BA75FDDC745}"/>
    <dgm:cxn modelId="{8075CCBD-C07F-4E68-A651-EDE2C1351E97}" type="presOf" srcId="{FFE10001-E096-48EA-8ACC-27DE6CCE4C0B}" destId="{C6331942-5C4E-4AE3-9817-CF23668276E0}" srcOrd="0" destOrd="0" presId="urn:microsoft.com/office/officeart/2005/8/layout/orgChart1"/>
    <dgm:cxn modelId="{9F8E2DCC-AFE4-4F33-BCC4-CFFA1F2720FA}" type="presOf" srcId="{CA01D1B0-4BD2-45A9-9D14-E76EC536C43E}" destId="{05CB3AEF-66DA-42C8-A47B-3D787DFD311B}" srcOrd="0" destOrd="0" presId="urn:microsoft.com/office/officeart/2005/8/layout/orgChart1"/>
    <dgm:cxn modelId="{C97232D2-E8E0-4EB9-924E-B7AEA7B845EA}" type="presOf" srcId="{2EF7938B-CFD3-4E87-A1AF-90F991284AD5}" destId="{A81FF5BB-EAF4-4050-A23C-E863D4641D77}" srcOrd="0" destOrd="0" presId="urn:microsoft.com/office/officeart/2005/8/layout/orgChart1"/>
    <dgm:cxn modelId="{BD1CCBD3-A996-4228-BB48-3E1261FC97FC}" type="presOf" srcId="{F2F12B39-66EC-4480-BD80-E35B20F2393D}" destId="{2569A318-ED03-4772-A64B-4E52A315FF55}" srcOrd="1" destOrd="0" presId="urn:microsoft.com/office/officeart/2005/8/layout/orgChart1"/>
    <dgm:cxn modelId="{350E5CD4-2438-482B-921F-1147B006005A}" srcId="{EBBB10FD-6AA2-4C55-8A98-D3A2A7DB802E}" destId="{AFC48A16-5FE6-4EAD-A6FC-3E284CBA6762}" srcOrd="0" destOrd="0" parTransId="{48E6D0C1-0675-4372-AFF4-35A0FA70A56F}" sibTransId="{D6E19A80-8AC7-4FCA-8859-1867DEAE06CD}"/>
    <dgm:cxn modelId="{94ABA5D6-543D-4757-8DA2-F6B9056EDEC0}" type="presOf" srcId="{3D42B3E3-6D38-4322-BD49-0196480A4463}" destId="{BA887901-F14C-41A6-81ED-6DB54C747EF2}" srcOrd="0" destOrd="0" presId="urn:microsoft.com/office/officeart/2005/8/layout/orgChart1"/>
    <dgm:cxn modelId="{C1851FD9-D2C8-4BF3-B4BA-8A4D67676E27}" srcId="{190AAD3A-21F5-4758-AC19-274608EEBA56}" destId="{AEA1B883-8F07-49E4-92AF-A672B916DF6F}" srcOrd="0" destOrd="0" parTransId="{599FC728-05E0-4555-9C94-DB089C0C0E62}" sibTransId="{FDD81FC1-AB06-4FED-B7CD-F7E5C4B078AF}"/>
    <dgm:cxn modelId="{78E660DA-B87E-4B4C-9ADB-16E1FEC89ABF}" type="presOf" srcId="{63D233C6-0BB0-4A9B-8319-E9381837DAFE}" destId="{CDE93B14-B591-438C-BCCD-1CC1CA464478}" srcOrd="0" destOrd="0" presId="urn:microsoft.com/office/officeart/2005/8/layout/orgChart1"/>
    <dgm:cxn modelId="{3080D5E0-791A-451B-8C48-8F1C957AB788}" type="presOf" srcId="{60A3F96D-A84E-4C83-A6BD-7A4E473C9528}" destId="{55F66454-2074-47C5-88C6-67FB4FC59200}" srcOrd="0" destOrd="0" presId="urn:microsoft.com/office/officeart/2005/8/layout/orgChart1"/>
    <dgm:cxn modelId="{DE091BE1-3A6D-479E-B3C4-8A5C46B04CEF}" srcId="{AFC48A16-5FE6-4EAD-A6FC-3E284CBA6762}" destId="{2EF7938B-CFD3-4E87-A1AF-90F991284AD5}" srcOrd="3" destOrd="0" parTransId="{E27B251C-6714-4F15-8F4E-84A5098C3E8C}" sibTransId="{9563D6E8-3C45-426F-96FD-89056B887D93}"/>
    <dgm:cxn modelId="{3BFD69E1-9C6C-4FBC-92E8-83E0BFBAC59B}" type="presOf" srcId="{AFC48A16-5FE6-4EAD-A6FC-3E284CBA6762}" destId="{7A780823-B282-400B-A372-BF3229AF4E5B}" srcOrd="0" destOrd="0" presId="urn:microsoft.com/office/officeart/2005/8/layout/orgChart1"/>
    <dgm:cxn modelId="{062C6BE5-4F74-4DA4-A828-B4D10E344A01}" type="presOf" srcId="{5F4165DE-AFD6-4650-BE99-6EE97C754844}" destId="{BC5F5B71-4CA6-4F8F-A53B-1D58443717BF}" srcOrd="1" destOrd="0" presId="urn:microsoft.com/office/officeart/2005/8/layout/orgChart1"/>
    <dgm:cxn modelId="{C63467E7-6056-4569-8F5A-363674CD6AA7}" type="presOf" srcId="{DE0137A7-FE1F-40FF-93FA-8190305FAC03}" destId="{54951427-FF02-4F45-8919-8E7F30E7992B}" srcOrd="0" destOrd="0" presId="urn:microsoft.com/office/officeart/2005/8/layout/orgChart1"/>
    <dgm:cxn modelId="{490C52E7-04D8-4E09-8653-39615EFBC177}" type="presOf" srcId="{5F79776C-CE19-4092-956E-20C4C4A149B0}" destId="{DD0C40C4-AD47-46CB-8758-6A02D7B1A856}" srcOrd="1" destOrd="0" presId="urn:microsoft.com/office/officeart/2005/8/layout/orgChart1"/>
    <dgm:cxn modelId="{7B04B4E8-3E47-4C5E-8FFB-D2198750D337}" type="presOf" srcId="{AD150418-10D0-4AE8-BBF8-B887AFAE8FBE}" destId="{295BC962-C5F5-45A1-945E-319D57C86521}" srcOrd="0" destOrd="0" presId="urn:microsoft.com/office/officeart/2005/8/layout/orgChart1"/>
    <dgm:cxn modelId="{E2CC19EC-66FB-45AB-8D4D-54E910857218}" srcId="{B9D96C10-2734-4263-B322-34956C604ADE}" destId="{58504BEB-491B-4F69-831D-45169646278F}" srcOrd="2" destOrd="0" parTransId="{86477054-665B-4646-B02B-0698B3F5298D}" sibTransId="{07B0657F-9B1A-4F0A-A318-97B149DE3743}"/>
    <dgm:cxn modelId="{C3508AEC-9F5C-4EDE-A14E-DD3B22105504}" type="presOf" srcId="{A264CBAD-E775-4A50-8DD4-7D50D34622AE}" destId="{B848EE71-FA4D-4302-AEB9-73BDC40D4C3E}" srcOrd="0" destOrd="0" presId="urn:microsoft.com/office/officeart/2005/8/layout/orgChart1"/>
    <dgm:cxn modelId="{B0E526ED-9557-4B27-8E96-4A84757980EC}" srcId="{F2F12B39-66EC-4480-BD80-E35B20F2393D}" destId="{60A3F96D-A84E-4C83-A6BD-7A4E473C9528}" srcOrd="1" destOrd="0" parTransId="{376C52AE-C4D1-49F4-9639-9617973DDE66}" sibTransId="{AFB9D7AB-21CC-4FAD-8542-F1F6A94BBBF5}"/>
    <dgm:cxn modelId="{3C6481ED-18DF-4A35-802E-E92E12F812B4}" type="presOf" srcId="{C67B02C8-38EB-4398-BF08-185D876EF964}" destId="{5C47536A-9E5F-42E8-BB9F-B127D682DEFB}" srcOrd="0" destOrd="0" presId="urn:microsoft.com/office/officeart/2005/8/layout/orgChart1"/>
    <dgm:cxn modelId="{1906A6EE-539D-46F7-8C81-64EF4F749161}" srcId="{63E88979-5B3B-472A-A51B-391C0482B713}" destId="{FFE10001-E096-48EA-8ACC-27DE6CCE4C0B}" srcOrd="0" destOrd="0" parTransId="{63D233C6-0BB0-4A9B-8319-E9381837DAFE}" sibTransId="{3FE661FD-E2CF-4906-9725-9EF06B58F792}"/>
    <dgm:cxn modelId="{9B6A8DF0-F41E-427B-91E4-472693F36BFA}" srcId="{A00D653D-0D28-4274-9904-9BEA07682223}" destId="{2E1ED86D-A731-4B98-9325-99F4A44498AB}" srcOrd="0" destOrd="0" parTransId="{28B40A5D-25D7-4B72-B24D-58CDEA57A05F}" sibTransId="{2F925299-7D1C-4E68-A156-55C35EA30BBD}"/>
    <dgm:cxn modelId="{E5583EF4-1FA1-4A3C-A12E-1C613A6A802F}" type="presOf" srcId="{63E88979-5B3B-472A-A51B-391C0482B713}" destId="{F2A9A6D5-19F1-4FB0-A3A2-7A477E30C0EE}" srcOrd="0" destOrd="0" presId="urn:microsoft.com/office/officeart/2005/8/layout/orgChart1"/>
    <dgm:cxn modelId="{652CA7F4-F91F-4EB9-B410-FEEBF06949FB}" srcId="{B9D96C10-2734-4263-B322-34956C604ADE}" destId="{152C891B-0C86-4FD7-8BB2-C9900777503B}" srcOrd="1" destOrd="0" parTransId="{9063DEF8-7D58-486D-98C8-FED3D4717068}" sibTransId="{2C92FCC0-7F5D-479D-8170-4901B1C54FE4}"/>
    <dgm:cxn modelId="{E420B3F5-1206-43F5-9C00-3BD955BA77FF}" type="presOf" srcId="{209D8A80-98EC-486A-BADD-6604BC21ECDE}" destId="{E92BCE44-2857-419D-91EF-5DF82C428DEB}" srcOrd="0" destOrd="0" presId="urn:microsoft.com/office/officeart/2005/8/layout/orgChart1"/>
    <dgm:cxn modelId="{FB8017FA-224F-4BB1-916C-C2B5E71C8F96}" type="presOf" srcId="{C3A83474-C7B3-4AA0-8363-529FB4FD3802}" destId="{11C1F272-6CB8-4BC2-9B7B-2EEB2640B92F}" srcOrd="1" destOrd="0" presId="urn:microsoft.com/office/officeart/2005/8/layout/orgChart1"/>
    <dgm:cxn modelId="{5C3EE5FB-24D0-44BA-9E8E-E926CEB6D2FD}" type="presOf" srcId="{2E894538-F190-4D57-BD7D-4D4CD5B6B99B}" destId="{4B417CE2-EF90-4F5C-A223-DF5BA19C44DD}" srcOrd="0" destOrd="0" presId="urn:microsoft.com/office/officeart/2005/8/layout/orgChart1"/>
    <dgm:cxn modelId="{4BEF9BFC-0F20-4AA8-8822-40D0BCD872BE}" type="presOf" srcId="{395BBAF8-43D8-441C-AE01-3702DE5B2869}" destId="{91B848B5-EF2C-499C-B3FB-357E4BE2D5F9}" srcOrd="0" destOrd="0" presId="urn:microsoft.com/office/officeart/2005/8/layout/orgChart1"/>
    <dgm:cxn modelId="{54C599FF-90C0-481C-9CC6-6CB2B5557734}" type="presOf" srcId="{190AAD3A-21F5-4758-AC19-274608EEBA56}" destId="{6934A0D3-B7FC-41AA-98D7-237C1902CCCE}" srcOrd="0" destOrd="0" presId="urn:microsoft.com/office/officeart/2005/8/layout/orgChart1"/>
    <dgm:cxn modelId="{83ED5E75-D373-417F-A947-0B181FBE3A3D}" type="presParOf" srcId="{FB87774C-6DF4-4B4D-A90C-10188E1032CB}" destId="{0CA32D6C-6450-4D63-8BCB-477B4D9E96CA}" srcOrd="0" destOrd="0" presId="urn:microsoft.com/office/officeart/2005/8/layout/orgChart1"/>
    <dgm:cxn modelId="{4C5DCDCC-CF3F-4FE0-930B-A992060FE7D0}" type="presParOf" srcId="{0CA32D6C-6450-4D63-8BCB-477B4D9E96CA}" destId="{8FB58BDE-46A6-497B-96D8-0A9180336BB8}" srcOrd="0" destOrd="0" presId="urn:microsoft.com/office/officeart/2005/8/layout/orgChart1"/>
    <dgm:cxn modelId="{501EEB6E-4FAC-4DDF-95D8-892449F1CD2E}" type="presParOf" srcId="{8FB58BDE-46A6-497B-96D8-0A9180336BB8}" destId="{50F460D4-866B-4279-B85D-29AF6F2D7E32}" srcOrd="0" destOrd="0" presId="urn:microsoft.com/office/officeart/2005/8/layout/orgChart1"/>
    <dgm:cxn modelId="{3663C491-9E24-408E-A26A-B08B185F1369}" type="presParOf" srcId="{8FB58BDE-46A6-497B-96D8-0A9180336BB8}" destId="{048860CD-5CD6-4868-8945-7AEC6F86FBF9}" srcOrd="1" destOrd="0" presId="urn:microsoft.com/office/officeart/2005/8/layout/orgChart1"/>
    <dgm:cxn modelId="{C185581D-22F2-4B07-9014-F0DFF4AEBA65}" type="presParOf" srcId="{0CA32D6C-6450-4D63-8BCB-477B4D9E96CA}" destId="{F199AEF8-1B84-4370-A9B6-D88EA104440F}" srcOrd="1" destOrd="0" presId="urn:microsoft.com/office/officeart/2005/8/layout/orgChart1"/>
    <dgm:cxn modelId="{4CF09C32-F8C5-4C3D-8098-A78180191F2A}" type="presParOf" srcId="{F199AEF8-1B84-4370-A9B6-D88EA104440F}" destId="{798A05EA-F308-431E-A372-9ABEC00B4A51}" srcOrd="0" destOrd="0" presId="urn:microsoft.com/office/officeart/2005/8/layout/orgChart1"/>
    <dgm:cxn modelId="{C04C6CF3-DA62-4DF4-9859-805F28798BBD}" type="presParOf" srcId="{F199AEF8-1B84-4370-A9B6-D88EA104440F}" destId="{037ECD2C-EF28-45F9-8840-A28FD15DDF9E}" srcOrd="1" destOrd="0" presId="urn:microsoft.com/office/officeart/2005/8/layout/orgChart1"/>
    <dgm:cxn modelId="{D5E22C48-AC6B-48EC-ADEC-F991416783E2}" type="presParOf" srcId="{037ECD2C-EF28-45F9-8840-A28FD15DDF9E}" destId="{C8FA6E46-CFCA-43F8-92CB-8FC44BDCDCA8}" srcOrd="0" destOrd="0" presId="urn:microsoft.com/office/officeart/2005/8/layout/orgChart1"/>
    <dgm:cxn modelId="{9909787E-F02A-4150-93BC-9FC3857BAF8A}" type="presParOf" srcId="{C8FA6E46-CFCA-43F8-92CB-8FC44BDCDCA8}" destId="{C94E66B1-718B-4B72-AA4B-C5460F2DEFC2}" srcOrd="0" destOrd="0" presId="urn:microsoft.com/office/officeart/2005/8/layout/orgChart1"/>
    <dgm:cxn modelId="{870E46FA-7058-4A05-8537-068957FD4359}" type="presParOf" srcId="{C8FA6E46-CFCA-43F8-92CB-8FC44BDCDCA8}" destId="{2B0F6C9D-1296-4C06-A49E-DB3071B742DB}" srcOrd="1" destOrd="0" presId="urn:microsoft.com/office/officeart/2005/8/layout/orgChart1"/>
    <dgm:cxn modelId="{571A8671-9117-49DA-860F-EDBE521C5A5E}" type="presParOf" srcId="{037ECD2C-EF28-45F9-8840-A28FD15DDF9E}" destId="{2BC69924-6E29-4739-8C69-2D1DE8F017F5}" srcOrd="1" destOrd="0" presId="urn:microsoft.com/office/officeart/2005/8/layout/orgChart1"/>
    <dgm:cxn modelId="{7EB2095B-6637-40A6-A3FD-D73B4B90AD19}" type="presParOf" srcId="{2BC69924-6E29-4739-8C69-2D1DE8F017F5}" destId="{54951427-FF02-4F45-8919-8E7F30E7992B}" srcOrd="0" destOrd="0" presId="urn:microsoft.com/office/officeart/2005/8/layout/orgChart1"/>
    <dgm:cxn modelId="{99FA76E4-40D6-4AB5-AAF9-AF61F2E6D548}" type="presParOf" srcId="{2BC69924-6E29-4739-8C69-2D1DE8F017F5}" destId="{EF35E118-FBB4-40B4-BA20-B3F84A27A608}" srcOrd="1" destOrd="0" presId="urn:microsoft.com/office/officeart/2005/8/layout/orgChart1"/>
    <dgm:cxn modelId="{AC369E11-52F6-45EF-ADE7-48A021049CE3}" type="presParOf" srcId="{EF35E118-FBB4-40B4-BA20-B3F84A27A608}" destId="{86A7BE7B-B99B-4609-8D85-9A0F1407E169}" srcOrd="0" destOrd="0" presId="urn:microsoft.com/office/officeart/2005/8/layout/orgChart1"/>
    <dgm:cxn modelId="{6D710F0E-9141-4748-B966-F62035A3DB5A}" type="presParOf" srcId="{86A7BE7B-B99B-4609-8D85-9A0F1407E169}" destId="{3E1D2401-E96D-4829-93F6-88A9C4876EED}" srcOrd="0" destOrd="0" presId="urn:microsoft.com/office/officeart/2005/8/layout/orgChart1"/>
    <dgm:cxn modelId="{414F1C8A-1EB0-405C-9320-6A19BA1197D1}" type="presParOf" srcId="{86A7BE7B-B99B-4609-8D85-9A0F1407E169}" destId="{5E4926E8-2CC8-4343-B847-38A7BF2BE1B2}" srcOrd="1" destOrd="0" presId="urn:microsoft.com/office/officeart/2005/8/layout/orgChart1"/>
    <dgm:cxn modelId="{06F8C0A9-6E73-44D5-817B-BF75D4A24126}" type="presParOf" srcId="{EF35E118-FBB4-40B4-BA20-B3F84A27A608}" destId="{8A3A06CD-7794-49EC-898F-B3640E2BA077}" srcOrd="1" destOrd="0" presId="urn:microsoft.com/office/officeart/2005/8/layout/orgChart1"/>
    <dgm:cxn modelId="{7D0BD101-D3A8-40C0-B734-47B98731753B}" type="presParOf" srcId="{8A3A06CD-7794-49EC-898F-B3640E2BA077}" destId="{24202DB1-95A1-4EE4-8200-2CAEE7280FC7}" srcOrd="0" destOrd="0" presId="urn:microsoft.com/office/officeart/2005/8/layout/orgChart1"/>
    <dgm:cxn modelId="{B32AFEA2-CEE6-4B31-8049-1F1868EECEE9}" type="presParOf" srcId="{8A3A06CD-7794-49EC-898F-B3640E2BA077}" destId="{921997A2-B42F-4F94-8E39-F232224B57B7}" srcOrd="1" destOrd="0" presId="urn:microsoft.com/office/officeart/2005/8/layout/orgChart1"/>
    <dgm:cxn modelId="{5045EBBA-B404-4846-9B24-DEFF42EF632A}" type="presParOf" srcId="{921997A2-B42F-4F94-8E39-F232224B57B7}" destId="{424D9097-1580-4C36-AB18-C2CAFCAAF7D2}" srcOrd="0" destOrd="0" presId="urn:microsoft.com/office/officeart/2005/8/layout/orgChart1"/>
    <dgm:cxn modelId="{44E73AC9-5D34-4A7B-A4E0-40202D10A232}" type="presParOf" srcId="{424D9097-1580-4C36-AB18-C2CAFCAAF7D2}" destId="{B3B083C3-BE0A-4F36-81D7-DE11B1CDA6BF}" srcOrd="0" destOrd="0" presId="urn:microsoft.com/office/officeart/2005/8/layout/orgChart1"/>
    <dgm:cxn modelId="{4BA82E5F-38A3-4098-BB31-64CA9150D668}" type="presParOf" srcId="{424D9097-1580-4C36-AB18-C2CAFCAAF7D2}" destId="{BC5F5B71-4CA6-4F8F-A53B-1D58443717BF}" srcOrd="1" destOrd="0" presId="urn:microsoft.com/office/officeart/2005/8/layout/orgChart1"/>
    <dgm:cxn modelId="{052BCF53-C681-47D4-A966-B8B2D1975A48}" type="presParOf" srcId="{921997A2-B42F-4F94-8E39-F232224B57B7}" destId="{C64C79AD-1699-40EF-B2B2-ACE50DD6CD47}" srcOrd="1" destOrd="0" presId="urn:microsoft.com/office/officeart/2005/8/layout/orgChart1"/>
    <dgm:cxn modelId="{FE658866-89ED-4D29-9F94-CF3A8BA679EA}" type="presParOf" srcId="{921997A2-B42F-4F94-8E39-F232224B57B7}" destId="{1AF151B4-6980-4909-AC5A-31E790FDF924}" srcOrd="2" destOrd="0" presId="urn:microsoft.com/office/officeart/2005/8/layout/orgChart1"/>
    <dgm:cxn modelId="{AEDDCBA2-D1B5-48B0-899D-4F91591812FE}" type="presParOf" srcId="{EF35E118-FBB4-40B4-BA20-B3F84A27A608}" destId="{E8AD5E3A-C4AE-402B-BD79-DD37029D863B}" srcOrd="2" destOrd="0" presId="urn:microsoft.com/office/officeart/2005/8/layout/orgChart1"/>
    <dgm:cxn modelId="{2A8AAC56-E260-4320-A7F5-5B8A9F7B70E2}" type="presParOf" srcId="{2BC69924-6E29-4739-8C69-2D1DE8F017F5}" destId="{91E62B5A-63B9-47BC-9AE8-CB8FBEAAEFD3}" srcOrd="2" destOrd="0" presId="urn:microsoft.com/office/officeart/2005/8/layout/orgChart1"/>
    <dgm:cxn modelId="{AF3A456A-B37A-4733-8BD3-4014992F4835}" type="presParOf" srcId="{2BC69924-6E29-4739-8C69-2D1DE8F017F5}" destId="{C82B812D-0932-4274-A18B-7E85DE7D4647}" srcOrd="3" destOrd="0" presId="urn:microsoft.com/office/officeart/2005/8/layout/orgChart1"/>
    <dgm:cxn modelId="{9555E062-DDDC-4C75-B5DB-2FFB2FAE7A63}" type="presParOf" srcId="{C82B812D-0932-4274-A18B-7E85DE7D4647}" destId="{341895D5-B26F-4B73-95B8-800C402A753F}" srcOrd="0" destOrd="0" presId="urn:microsoft.com/office/officeart/2005/8/layout/orgChart1"/>
    <dgm:cxn modelId="{4DAD3F88-5720-4F1D-B4AD-A3A9C5488858}" type="presParOf" srcId="{341895D5-B26F-4B73-95B8-800C402A753F}" destId="{C3024FA4-AB2B-478E-8A14-BAF1D94298B2}" srcOrd="0" destOrd="0" presId="urn:microsoft.com/office/officeart/2005/8/layout/orgChart1"/>
    <dgm:cxn modelId="{EC60C528-55F5-473D-B351-74D02AE49C77}" type="presParOf" srcId="{341895D5-B26F-4B73-95B8-800C402A753F}" destId="{2FFCA970-CA08-41BF-A754-0FEE888DFBEF}" srcOrd="1" destOrd="0" presId="urn:microsoft.com/office/officeart/2005/8/layout/orgChart1"/>
    <dgm:cxn modelId="{F3F2C7BE-0B07-4A34-AFA0-3D22BEC6297E}" type="presParOf" srcId="{C82B812D-0932-4274-A18B-7E85DE7D4647}" destId="{6B566111-4589-4883-818A-4E61DF3FCB77}" srcOrd="1" destOrd="0" presId="urn:microsoft.com/office/officeart/2005/8/layout/orgChart1"/>
    <dgm:cxn modelId="{A074DCB7-91A6-4BEF-B690-3720D5990994}" type="presParOf" srcId="{6B566111-4589-4883-818A-4E61DF3FCB77}" destId="{BA887901-F14C-41A6-81ED-6DB54C747EF2}" srcOrd="0" destOrd="0" presId="urn:microsoft.com/office/officeart/2005/8/layout/orgChart1"/>
    <dgm:cxn modelId="{2E4B9FEE-932F-4FFC-AB84-E92B6441A0C5}" type="presParOf" srcId="{6B566111-4589-4883-818A-4E61DF3FCB77}" destId="{D39F6D94-B156-4982-86ED-540B626CE4C7}" srcOrd="1" destOrd="0" presId="urn:microsoft.com/office/officeart/2005/8/layout/orgChart1"/>
    <dgm:cxn modelId="{EBAA9FDB-79B5-4F7C-8BB5-2B97409770FF}" type="presParOf" srcId="{D39F6D94-B156-4982-86ED-540B626CE4C7}" destId="{D93F37F1-4B8C-49F8-90C9-64C3CF8D0914}" srcOrd="0" destOrd="0" presId="urn:microsoft.com/office/officeart/2005/8/layout/orgChart1"/>
    <dgm:cxn modelId="{E024B3D6-881A-407F-BAF3-72823CEAE26C}" type="presParOf" srcId="{D93F37F1-4B8C-49F8-90C9-64C3CF8D0914}" destId="{C2D647F3-3A5F-4B29-8B46-751B8F59695F}" srcOrd="0" destOrd="0" presId="urn:microsoft.com/office/officeart/2005/8/layout/orgChart1"/>
    <dgm:cxn modelId="{2DABFB64-B701-46D9-813F-E87DA5B03390}" type="presParOf" srcId="{D93F37F1-4B8C-49F8-90C9-64C3CF8D0914}" destId="{DD0C40C4-AD47-46CB-8758-6A02D7B1A856}" srcOrd="1" destOrd="0" presId="urn:microsoft.com/office/officeart/2005/8/layout/orgChart1"/>
    <dgm:cxn modelId="{11892CA0-F133-40B4-A1E8-F97CBCC31C1C}" type="presParOf" srcId="{D39F6D94-B156-4982-86ED-540B626CE4C7}" destId="{59428F63-A92F-4B62-ACB1-7A475ACB040A}" srcOrd="1" destOrd="0" presId="urn:microsoft.com/office/officeart/2005/8/layout/orgChart1"/>
    <dgm:cxn modelId="{1D50A0C0-9C08-4138-818B-E4B4D6941FF4}" type="presParOf" srcId="{D39F6D94-B156-4982-86ED-540B626CE4C7}" destId="{B4DF1762-C994-4CC8-BE98-DD8FAE1F75BA}" srcOrd="2" destOrd="0" presId="urn:microsoft.com/office/officeart/2005/8/layout/orgChart1"/>
    <dgm:cxn modelId="{51F46FE7-A4DA-43B9-9ACF-E5E73BA418F3}" type="presParOf" srcId="{6B566111-4589-4883-818A-4E61DF3FCB77}" destId="{972E4CD2-D79D-4A72-A715-E86F30A37DE7}" srcOrd="2" destOrd="0" presId="urn:microsoft.com/office/officeart/2005/8/layout/orgChart1"/>
    <dgm:cxn modelId="{75410C21-0797-4262-8F2C-8779C37B70C6}" type="presParOf" srcId="{6B566111-4589-4883-818A-4E61DF3FCB77}" destId="{8D9EF183-329B-4716-AB8F-6FEA2266DB92}" srcOrd="3" destOrd="0" presId="urn:microsoft.com/office/officeart/2005/8/layout/orgChart1"/>
    <dgm:cxn modelId="{1E88BE40-5EA6-4C29-B8AA-9CC23A2EC7CC}" type="presParOf" srcId="{8D9EF183-329B-4716-AB8F-6FEA2266DB92}" destId="{F680D8E2-CDC2-4660-8252-499AB5FE3BE1}" srcOrd="0" destOrd="0" presId="urn:microsoft.com/office/officeart/2005/8/layout/orgChart1"/>
    <dgm:cxn modelId="{15627A63-2542-434E-8D64-664E5BD3AB42}" type="presParOf" srcId="{F680D8E2-CDC2-4660-8252-499AB5FE3BE1}" destId="{2A62F227-7E52-40C0-B1E5-6731C167CD65}" srcOrd="0" destOrd="0" presId="urn:microsoft.com/office/officeart/2005/8/layout/orgChart1"/>
    <dgm:cxn modelId="{431C53B6-829F-4687-BF92-F1FFB1C0C587}" type="presParOf" srcId="{F680D8E2-CDC2-4660-8252-499AB5FE3BE1}" destId="{76EFC8D7-779C-4A2B-9AAE-588B245784FC}" srcOrd="1" destOrd="0" presId="urn:microsoft.com/office/officeart/2005/8/layout/orgChart1"/>
    <dgm:cxn modelId="{D1E6057C-5116-4C1B-AFEC-96C90A47B1EC}" type="presParOf" srcId="{8D9EF183-329B-4716-AB8F-6FEA2266DB92}" destId="{A9E86942-EA64-40AD-82FE-24C93D3715FE}" srcOrd="1" destOrd="0" presId="urn:microsoft.com/office/officeart/2005/8/layout/orgChart1"/>
    <dgm:cxn modelId="{965763AD-75C9-4B4A-BF49-AAB01EB73B07}" type="presParOf" srcId="{8D9EF183-329B-4716-AB8F-6FEA2266DB92}" destId="{55AFE1BA-32CF-4182-8D60-F7BBA0812F93}" srcOrd="2" destOrd="0" presId="urn:microsoft.com/office/officeart/2005/8/layout/orgChart1"/>
    <dgm:cxn modelId="{15E02989-F9AF-4C31-9E04-83A6B9F46036}" type="presParOf" srcId="{C82B812D-0932-4274-A18B-7E85DE7D4647}" destId="{A7066790-C961-4A2C-9A3C-10227A572DE0}" srcOrd="2" destOrd="0" presId="urn:microsoft.com/office/officeart/2005/8/layout/orgChart1"/>
    <dgm:cxn modelId="{1362B711-4D40-4DD4-95BD-AE72538EB34E}" type="presParOf" srcId="{2BC69924-6E29-4739-8C69-2D1DE8F017F5}" destId="{9BD16E12-EFE9-45FD-A5EC-405A4AFEE7BE}" srcOrd="4" destOrd="0" presId="urn:microsoft.com/office/officeart/2005/8/layout/orgChart1"/>
    <dgm:cxn modelId="{16F6DA5A-657E-4745-BE57-47D19C57F824}" type="presParOf" srcId="{2BC69924-6E29-4739-8C69-2D1DE8F017F5}" destId="{DEE33A5A-001E-4785-9D1B-607F3C0A1EB4}" srcOrd="5" destOrd="0" presId="urn:microsoft.com/office/officeart/2005/8/layout/orgChart1"/>
    <dgm:cxn modelId="{C11C6AA2-0E6A-4B95-9993-823E2BC880B6}" type="presParOf" srcId="{DEE33A5A-001E-4785-9D1B-607F3C0A1EB4}" destId="{6D319779-7429-4A6C-B3C2-93A97994D561}" srcOrd="0" destOrd="0" presId="urn:microsoft.com/office/officeart/2005/8/layout/orgChart1"/>
    <dgm:cxn modelId="{A8DF0557-FBE8-416E-9EB5-67FC69BC07E2}" type="presParOf" srcId="{6D319779-7429-4A6C-B3C2-93A97994D561}" destId="{AE10EAE4-B72A-4838-8FA7-2A2B3D85C5B3}" srcOrd="0" destOrd="0" presId="urn:microsoft.com/office/officeart/2005/8/layout/orgChart1"/>
    <dgm:cxn modelId="{C0F0FF2D-9795-4893-9A3F-419CFFB4DBC3}" type="presParOf" srcId="{6D319779-7429-4A6C-B3C2-93A97994D561}" destId="{9041593A-2950-43AE-A63E-D0631491C92F}" srcOrd="1" destOrd="0" presId="urn:microsoft.com/office/officeart/2005/8/layout/orgChart1"/>
    <dgm:cxn modelId="{9E3F0651-04DA-446D-B456-657E29C68FCB}" type="presParOf" srcId="{DEE33A5A-001E-4785-9D1B-607F3C0A1EB4}" destId="{22B70DB7-26E2-477F-823D-6A090D595760}" srcOrd="1" destOrd="0" presId="urn:microsoft.com/office/officeart/2005/8/layout/orgChart1"/>
    <dgm:cxn modelId="{F6F4C554-F059-4BF4-A05C-924A422916E3}" type="presParOf" srcId="{22B70DB7-26E2-477F-823D-6A090D595760}" destId="{FD35870D-9C3F-42E3-BC34-F3239267ADA2}" srcOrd="0" destOrd="0" presId="urn:microsoft.com/office/officeart/2005/8/layout/orgChart1"/>
    <dgm:cxn modelId="{DFF363DA-40BD-472A-91F9-E91D8BFD4B53}" type="presParOf" srcId="{22B70DB7-26E2-477F-823D-6A090D595760}" destId="{9DC45658-CE26-4418-9902-871937A19B63}" srcOrd="1" destOrd="0" presId="urn:microsoft.com/office/officeart/2005/8/layout/orgChart1"/>
    <dgm:cxn modelId="{AE943416-BB39-443A-BABE-E7A819ACFF5E}" type="presParOf" srcId="{9DC45658-CE26-4418-9902-871937A19B63}" destId="{B81C5F49-E9C9-44A2-8CD7-C69888F8E6F5}" srcOrd="0" destOrd="0" presId="urn:microsoft.com/office/officeart/2005/8/layout/orgChart1"/>
    <dgm:cxn modelId="{28BBD113-6315-41DF-9AA1-773D3AC36739}" type="presParOf" srcId="{B81C5F49-E9C9-44A2-8CD7-C69888F8E6F5}" destId="{47B61B14-EBAA-432D-BF95-2F9246426E1B}" srcOrd="0" destOrd="0" presId="urn:microsoft.com/office/officeart/2005/8/layout/orgChart1"/>
    <dgm:cxn modelId="{26425F68-56D7-4537-B736-EA8CF54BBA11}" type="presParOf" srcId="{B81C5F49-E9C9-44A2-8CD7-C69888F8E6F5}" destId="{FE1453B0-1592-41E1-9DB9-202480FF9671}" srcOrd="1" destOrd="0" presId="urn:microsoft.com/office/officeart/2005/8/layout/orgChart1"/>
    <dgm:cxn modelId="{8AB4BA80-6574-4BDA-B8E0-D8C483D1F0DC}" type="presParOf" srcId="{9DC45658-CE26-4418-9902-871937A19B63}" destId="{89DCAD64-AE50-4795-B533-2F0AE0CA0F1A}" srcOrd="1" destOrd="0" presId="urn:microsoft.com/office/officeart/2005/8/layout/orgChart1"/>
    <dgm:cxn modelId="{0E967C2E-6C90-4D62-AC58-43B0350C3217}" type="presParOf" srcId="{9DC45658-CE26-4418-9902-871937A19B63}" destId="{B12AD65C-E1DA-48F0-AE39-9007ABFA01E0}" srcOrd="2" destOrd="0" presId="urn:microsoft.com/office/officeart/2005/8/layout/orgChart1"/>
    <dgm:cxn modelId="{E6022385-0858-43AF-90ED-50240DE0A340}" type="presParOf" srcId="{DEE33A5A-001E-4785-9D1B-607F3C0A1EB4}" destId="{B913675A-9733-4643-8B0F-8B7765806F7C}" srcOrd="2" destOrd="0" presId="urn:microsoft.com/office/officeart/2005/8/layout/orgChart1"/>
    <dgm:cxn modelId="{2D876F84-3678-4983-9DB6-1E23DCA15D0C}" type="presParOf" srcId="{2BC69924-6E29-4739-8C69-2D1DE8F017F5}" destId="{4B417CE2-EF90-4F5C-A223-DF5BA19C44DD}" srcOrd="6" destOrd="0" presId="urn:microsoft.com/office/officeart/2005/8/layout/orgChart1"/>
    <dgm:cxn modelId="{D7AAE44B-ED06-4A3F-AB9C-7A6947ABB5AD}" type="presParOf" srcId="{2BC69924-6E29-4739-8C69-2D1DE8F017F5}" destId="{8690AAC0-2483-4548-9F1C-495A5A58989A}" srcOrd="7" destOrd="0" presId="urn:microsoft.com/office/officeart/2005/8/layout/orgChart1"/>
    <dgm:cxn modelId="{7E74D816-E0DF-47CB-9EC6-E8F5FE0C3FAB}" type="presParOf" srcId="{8690AAC0-2483-4548-9F1C-495A5A58989A}" destId="{304C35A2-9D7A-4DEA-95A3-3CAE4EC6DBAE}" srcOrd="0" destOrd="0" presId="urn:microsoft.com/office/officeart/2005/8/layout/orgChart1"/>
    <dgm:cxn modelId="{E95474E1-44D6-4E0B-96F9-17F2768AAEC2}" type="presParOf" srcId="{304C35A2-9D7A-4DEA-95A3-3CAE4EC6DBAE}" destId="{EE196FCD-9F4F-4A59-8CFD-23B52B7AB030}" srcOrd="0" destOrd="0" presId="urn:microsoft.com/office/officeart/2005/8/layout/orgChart1"/>
    <dgm:cxn modelId="{7E0BC2E6-B54A-4DC1-A0DB-72408219E39A}" type="presParOf" srcId="{304C35A2-9D7A-4DEA-95A3-3CAE4EC6DBAE}" destId="{ED6D567B-89C2-4F59-A94A-368E0037A65E}" srcOrd="1" destOrd="0" presId="urn:microsoft.com/office/officeart/2005/8/layout/orgChart1"/>
    <dgm:cxn modelId="{454ACA5B-F451-46E6-BC6F-BFAF8B7CB063}" type="presParOf" srcId="{8690AAC0-2483-4548-9F1C-495A5A58989A}" destId="{7C6639D5-0EBA-4C10-8F14-168DF16BB23A}" srcOrd="1" destOrd="0" presId="urn:microsoft.com/office/officeart/2005/8/layout/orgChart1"/>
    <dgm:cxn modelId="{F04D291A-B864-40B6-B3FB-E82D244E7521}" type="presParOf" srcId="{7C6639D5-0EBA-4C10-8F14-168DF16BB23A}" destId="{5660CA77-CA77-4645-B5CB-3A6911AAC62E}" srcOrd="0" destOrd="0" presId="urn:microsoft.com/office/officeart/2005/8/layout/orgChart1"/>
    <dgm:cxn modelId="{2A93A376-23AD-47B3-B9B0-192FAA43F97D}" type="presParOf" srcId="{7C6639D5-0EBA-4C10-8F14-168DF16BB23A}" destId="{637E55CC-68CD-4567-932A-2348B09597B2}" srcOrd="1" destOrd="0" presId="urn:microsoft.com/office/officeart/2005/8/layout/orgChart1"/>
    <dgm:cxn modelId="{4AC30C46-FBAB-4B4E-A265-C6F17505FE0C}" type="presParOf" srcId="{637E55CC-68CD-4567-932A-2348B09597B2}" destId="{759EF4F5-D7E1-4C5F-A25B-46F3E2FC0E6F}" srcOrd="0" destOrd="0" presId="urn:microsoft.com/office/officeart/2005/8/layout/orgChart1"/>
    <dgm:cxn modelId="{E168DBC4-75A0-4FEA-A684-23CED28FC68A}" type="presParOf" srcId="{759EF4F5-D7E1-4C5F-A25B-46F3E2FC0E6F}" destId="{944EDAE7-95DC-4741-BD0C-562C366231D1}" srcOrd="0" destOrd="0" presId="urn:microsoft.com/office/officeart/2005/8/layout/orgChart1"/>
    <dgm:cxn modelId="{88231222-42FA-4050-AE44-F5845E4A9EFD}" type="presParOf" srcId="{759EF4F5-D7E1-4C5F-A25B-46F3E2FC0E6F}" destId="{AE88F967-C513-499A-8F00-090D6E3759F7}" srcOrd="1" destOrd="0" presId="urn:microsoft.com/office/officeart/2005/8/layout/orgChart1"/>
    <dgm:cxn modelId="{059CAA47-5A4C-4E98-8007-696920FDC3E7}" type="presParOf" srcId="{637E55CC-68CD-4567-932A-2348B09597B2}" destId="{7C339738-DB80-4B7D-A2E1-276F2FB9B0D0}" srcOrd="1" destOrd="0" presId="urn:microsoft.com/office/officeart/2005/8/layout/orgChart1"/>
    <dgm:cxn modelId="{168E4DA3-1A7A-4967-8796-40BE27F55731}" type="presParOf" srcId="{637E55CC-68CD-4567-932A-2348B09597B2}" destId="{9DF62A39-54C1-4F17-9EE0-3CD9DB3FDB73}" srcOrd="2" destOrd="0" presId="urn:microsoft.com/office/officeart/2005/8/layout/orgChart1"/>
    <dgm:cxn modelId="{A4A2CD37-9D80-416F-9789-410D466F5E15}" type="presParOf" srcId="{8690AAC0-2483-4548-9F1C-495A5A58989A}" destId="{46F60268-A3F7-4C7C-AC5D-70CDD6F632E5}" srcOrd="2" destOrd="0" presId="urn:microsoft.com/office/officeart/2005/8/layout/orgChart1"/>
    <dgm:cxn modelId="{B27DCBF1-064C-454D-81A2-1702B4F284CB}" type="presParOf" srcId="{2BC69924-6E29-4739-8C69-2D1DE8F017F5}" destId="{5C47536A-9E5F-42E8-BB9F-B127D682DEFB}" srcOrd="8" destOrd="0" presId="urn:microsoft.com/office/officeart/2005/8/layout/orgChart1"/>
    <dgm:cxn modelId="{7A94C725-3D85-40A2-97C5-E71888D3DB85}" type="presParOf" srcId="{2BC69924-6E29-4739-8C69-2D1DE8F017F5}" destId="{E9986051-7F72-47CE-999B-82C6D61049A5}" srcOrd="9" destOrd="0" presId="urn:microsoft.com/office/officeart/2005/8/layout/orgChart1"/>
    <dgm:cxn modelId="{5433ED9B-3B45-41B0-901C-6F112089EBDA}" type="presParOf" srcId="{E9986051-7F72-47CE-999B-82C6D61049A5}" destId="{64045CEA-186D-4875-8312-DCB99AFE5283}" srcOrd="0" destOrd="0" presId="urn:microsoft.com/office/officeart/2005/8/layout/orgChart1"/>
    <dgm:cxn modelId="{65AE4423-9E16-4A43-AF4A-F8E98F052D07}" type="presParOf" srcId="{64045CEA-186D-4875-8312-DCB99AFE5283}" destId="{5EF7CDE1-D718-4E5F-AE9B-0E3DB988813B}" srcOrd="0" destOrd="0" presId="urn:microsoft.com/office/officeart/2005/8/layout/orgChart1"/>
    <dgm:cxn modelId="{23A1FB4C-E74E-47B7-A604-491A4BE6F5F3}" type="presParOf" srcId="{64045CEA-186D-4875-8312-DCB99AFE5283}" destId="{EF1245F8-5F69-471A-BC99-7DAD49CFE914}" srcOrd="1" destOrd="0" presId="urn:microsoft.com/office/officeart/2005/8/layout/orgChart1"/>
    <dgm:cxn modelId="{45D31B31-22DD-47FF-8902-FF8DEFD6509A}" type="presParOf" srcId="{E9986051-7F72-47CE-999B-82C6D61049A5}" destId="{22CB5F8A-C32C-4183-BB63-F7F98466F7F2}" srcOrd="1" destOrd="0" presId="urn:microsoft.com/office/officeart/2005/8/layout/orgChart1"/>
    <dgm:cxn modelId="{A582DD13-6DE1-4B66-A422-3C7C512D487A}" type="presParOf" srcId="{22CB5F8A-C32C-4183-BB63-F7F98466F7F2}" destId="{05CB3AEF-66DA-42C8-A47B-3D787DFD311B}" srcOrd="0" destOrd="0" presId="urn:microsoft.com/office/officeart/2005/8/layout/orgChart1"/>
    <dgm:cxn modelId="{9B8DBD18-102B-4CCC-9213-14D1B80C5AC0}" type="presParOf" srcId="{22CB5F8A-C32C-4183-BB63-F7F98466F7F2}" destId="{7EBD37D6-6A70-47B2-B6ED-F6281CD5CC32}" srcOrd="1" destOrd="0" presId="urn:microsoft.com/office/officeart/2005/8/layout/orgChart1"/>
    <dgm:cxn modelId="{27AAA3B5-A518-4AFE-902D-03C32B3E3481}" type="presParOf" srcId="{7EBD37D6-6A70-47B2-B6ED-F6281CD5CC32}" destId="{C7767672-38FA-4EDA-A420-A70319915ED1}" srcOrd="0" destOrd="0" presId="urn:microsoft.com/office/officeart/2005/8/layout/orgChart1"/>
    <dgm:cxn modelId="{1498D82D-660E-48E8-B327-5D894A48CE0D}" type="presParOf" srcId="{C7767672-38FA-4EDA-A420-A70319915ED1}" destId="{681E7929-997C-4D14-9F99-8ABE868637FD}" srcOrd="0" destOrd="0" presId="urn:microsoft.com/office/officeart/2005/8/layout/orgChart1"/>
    <dgm:cxn modelId="{D9EA9BDD-38ED-4E2B-A8A4-B8E61C172F70}" type="presParOf" srcId="{C7767672-38FA-4EDA-A420-A70319915ED1}" destId="{5A97C732-C429-46EA-84B7-7FE6D7A67F84}" srcOrd="1" destOrd="0" presId="urn:microsoft.com/office/officeart/2005/8/layout/orgChart1"/>
    <dgm:cxn modelId="{9CFD45AF-2870-48E9-9746-EC5890B1C137}" type="presParOf" srcId="{7EBD37D6-6A70-47B2-B6ED-F6281CD5CC32}" destId="{23F51501-4E88-4FB6-AA83-02A0E5F8869B}" srcOrd="1" destOrd="0" presId="urn:microsoft.com/office/officeart/2005/8/layout/orgChart1"/>
    <dgm:cxn modelId="{B59FA61C-F53F-455F-97ED-80BFBEF8B4ED}" type="presParOf" srcId="{7EBD37D6-6A70-47B2-B6ED-F6281CD5CC32}" destId="{CBC8A784-41C4-4377-9E96-73434178A06E}" srcOrd="2" destOrd="0" presId="urn:microsoft.com/office/officeart/2005/8/layout/orgChart1"/>
    <dgm:cxn modelId="{A72FB12E-B4C0-4F66-A40D-FA05CECDC2C7}" type="presParOf" srcId="{E9986051-7F72-47CE-999B-82C6D61049A5}" destId="{63A4F461-4D1E-49EB-B284-54C270C0570E}" srcOrd="2" destOrd="0" presId="urn:microsoft.com/office/officeart/2005/8/layout/orgChart1"/>
    <dgm:cxn modelId="{334660CE-0CBE-4ED4-80C9-F883B5256FD2}" type="presParOf" srcId="{037ECD2C-EF28-45F9-8840-A28FD15DDF9E}" destId="{94D7201C-EB8F-47FD-914D-C1009980C4A5}" srcOrd="2" destOrd="0" presId="urn:microsoft.com/office/officeart/2005/8/layout/orgChart1"/>
    <dgm:cxn modelId="{E0531587-89D2-4C22-B0D9-F28ABAB76E34}" type="presParOf" srcId="{F199AEF8-1B84-4370-A9B6-D88EA104440F}" destId="{DE7996C7-F4B4-4198-93A3-3A98B68A3A26}" srcOrd="2" destOrd="0" presId="urn:microsoft.com/office/officeart/2005/8/layout/orgChart1"/>
    <dgm:cxn modelId="{33CBFAD0-9837-44C9-862D-F63EE15A4CDC}" type="presParOf" srcId="{F199AEF8-1B84-4370-A9B6-D88EA104440F}" destId="{ED69A330-C72E-453E-B191-AAD35CC15FEC}" srcOrd="3" destOrd="0" presId="urn:microsoft.com/office/officeart/2005/8/layout/orgChart1"/>
    <dgm:cxn modelId="{08D0DF14-699A-4668-9FD2-74A916ECF54E}" type="presParOf" srcId="{ED69A330-C72E-453E-B191-AAD35CC15FEC}" destId="{0CA33B9E-8D2A-4C62-8D98-E1DC773FEB35}" srcOrd="0" destOrd="0" presId="urn:microsoft.com/office/officeart/2005/8/layout/orgChart1"/>
    <dgm:cxn modelId="{4E3E450C-604B-4D34-A545-B9942802AF5D}" type="presParOf" srcId="{0CA33B9E-8D2A-4C62-8D98-E1DC773FEB35}" destId="{EDD550C2-6FFA-4736-8EB4-C97B4504A483}" srcOrd="0" destOrd="0" presId="urn:microsoft.com/office/officeart/2005/8/layout/orgChart1"/>
    <dgm:cxn modelId="{830EFF8B-A11E-49A8-9562-D965DE5EEC01}" type="presParOf" srcId="{0CA33B9E-8D2A-4C62-8D98-E1DC773FEB35}" destId="{2569A318-ED03-4772-A64B-4E52A315FF55}" srcOrd="1" destOrd="0" presId="urn:microsoft.com/office/officeart/2005/8/layout/orgChart1"/>
    <dgm:cxn modelId="{E4667FB4-773D-48EF-B722-62F9918AB4B0}" type="presParOf" srcId="{ED69A330-C72E-453E-B191-AAD35CC15FEC}" destId="{5139641B-2E90-469D-9156-D48BA32CD81C}" srcOrd="1" destOrd="0" presId="urn:microsoft.com/office/officeart/2005/8/layout/orgChart1"/>
    <dgm:cxn modelId="{A1D9476D-8B31-401E-B603-684619B93DC5}" type="presParOf" srcId="{5139641B-2E90-469D-9156-D48BA32CD81C}" destId="{0B359C05-1B5A-4325-BD42-587A12B033BE}" srcOrd="0" destOrd="0" presId="urn:microsoft.com/office/officeart/2005/8/layout/orgChart1"/>
    <dgm:cxn modelId="{F75F5874-BAB4-4E0E-879B-4C5CC954E7F6}" type="presParOf" srcId="{5139641B-2E90-469D-9156-D48BA32CD81C}" destId="{B6D89A69-E53E-4526-9A74-E169F7CDC1BE}" srcOrd="1" destOrd="0" presId="urn:microsoft.com/office/officeart/2005/8/layout/orgChart1"/>
    <dgm:cxn modelId="{F379DE4B-7B48-416C-B6C1-AB10E7D8F1BE}" type="presParOf" srcId="{B6D89A69-E53E-4526-9A74-E169F7CDC1BE}" destId="{5FACD23B-9A5F-4A44-B0DA-8C48893D7CF1}" srcOrd="0" destOrd="0" presId="urn:microsoft.com/office/officeart/2005/8/layout/orgChart1"/>
    <dgm:cxn modelId="{E0855D78-DD3C-4199-A5AE-B6396D1E4274}" type="presParOf" srcId="{5FACD23B-9A5F-4A44-B0DA-8C48893D7CF1}" destId="{F2A9A6D5-19F1-4FB0-A3A2-7A477E30C0EE}" srcOrd="0" destOrd="0" presId="urn:microsoft.com/office/officeart/2005/8/layout/orgChart1"/>
    <dgm:cxn modelId="{BB977045-DC96-4878-8912-6513D7279A3E}" type="presParOf" srcId="{5FACD23B-9A5F-4A44-B0DA-8C48893D7CF1}" destId="{746AA048-04D4-4C93-B2C9-7C44EAAAD11A}" srcOrd="1" destOrd="0" presId="urn:microsoft.com/office/officeart/2005/8/layout/orgChart1"/>
    <dgm:cxn modelId="{62F25D98-C661-4A5E-B8B1-940860EADF9C}" type="presParOf" srcId="{B6D89A69-E53E-4526-9A74-E169F7CDC1BE}" destId="{B88DECC3-9ED4-4DFF-9E8B-25E3632818E5}" srcOrd="1" destOrd="0" presId="urn:microsoft.com/office/officeart/2005/8/layout/orgChart1"/>
    <dgm:cxn modelId="{206FB06A-6668-4BB1-BC1E-61CF47D1296C}" type="presParOf" srcId="{B88DECC3-9ED4-4DFF-9E8B-25E3632818E5}" destId="{CDE93B14-B591-438C-BCCD-1CC1CA464478}" srcOrd="0" destOrd="0" presId="urn:microsoft.com/office/officeart/2005/8/layout/orgChart1"/>
    <dgm:cxn modelId="{435521B9-1252-43C5-B537-CB20AED142F2}" type="presParOf" srcId="{B88DECC3-9ED4-4DFF-9E8B-25E3632818E5}" destId="{0430ED7A-361E-4E9E-B2C7-CA42B7C77E23}" srcOrd="1" destOrd="0" presId="urn:microsoft.com/office/officeart/2005/8/layout/orgChart1"/>
    <dgm:cxn modelId="{7431C0D8-2507-4E2E-8E7E-B86831381A0A}" type="presParOf" srcId="{0430ED7A-361E-4E9E-B2C7-CA42B7C77E23}" destId="{99B10A52-74B8-465F-BB52-F259B69684E8}" srcOrd="0" destOrd="0" presId="urn:microsoft.com/office/officeart/2005/8/layout/orgChart1"/>
    <dgm:cxn modelId="{54B86C72-23D1-4AD5-AA91-4BA36C52EBCC}" type="presParOf" srcId="{99B10A52-74B8-465F-BB52-F259B69684E8}" destId="{C6331942-5C4E-4AE3-9817-CF23668276E0}" srcOrd="0" destOrd="0" presId="urn:microsoft.com/office/officeart/2005/8/layout/orgChart1"/>
    <dgm:cxn modelId="{89267CCE-B93F-4B2A-80F6-8588F6AE9F45}" type="presParOf" srcId="{99B10A52-74B8-465F-BB52-F259B69684E8}" destId="{29DC16E1-51B6-40B6-A368-7A167F58C0E0}" srcOrd="1" destOrd="0" presId="urn:microsoft.com/office/officeart/2005/8/layout/orgChart1"/>
    <dgm:cxn modelId="{CECD1C61-F925-49DE-80EE-C7A53A3B2877}" type="presParOf" srcId="{0430ED7A-361E-4E9E-B2C7-CA42B7C77E23}" destId="{928D5A31-1E5B-4BD9-9529-6DB9E7C1EC7F}" srcOrd="1" destOrd="0" presId="urn:microsoft.com/office/officeart/2005/8/layout/orgChart1"/>
    <dgm:cxn modelId="{9D24C6C3-FCFF-43E3-BC40-D88994189D0B}" type="presParOf" srcId="{0430ED7A-361E-4E9E-B2C7-CA42B7C77E23}" destId="{8FC636A0-EDC6-46BD-9283-A0D3E4AD018F}" srcOrd="2" destOrd="0" presId="urn:microsoft.com/office/officeart/2005/8/layout/orgChart1"/>
    <dgm:cxn modelId="{2E5427A7-E3A8-4FB3-827B-C1E3AF2DD562}" type="presParOf" srcId="{B6D89A69-E53E-4526-9A74-E169F7CDC1BE}" destId="{9FDC96FE-8626-4C13-83A8-5254280FB173}" srcOrd="2" destOrd="0" presId="urn:microsoft.com/office/officeart/2005/8/layout/orgChart1"/>
    <dgm:cxn modelId="{676CFF6C-49B6-4A0A-89BD-92B558F10C87}" type="presParOf" srcId="{5139641B-2E90-469D-9156-D48BA32CD81C}" destId="{5F1C79C7-01C3-4FC1-BCC6-48054E18A489}" srcOrd="2" destOrd="0" presId="urn:microsoft.com/office/officeart/2005/8/layout/orgChart1"/>
    <dgm:cxn modelId="{FDF3D8F2-20AA-4560-BCAC-10CBDC9814A3}" type="presParOf" srcId="{5139641B-2E90-469D-9156-D48BA32CD81C}" destId="{C7DEFC82-6F89-48FC-9236-16502A03D59E}" srcOrd="3" destOrd="0" presId="urn:microsoft.com/office/officeart/2005/8/layout/orgChart1"/>
    <dgm:cxn modelId="{D466F732-91CE-4F88-B037-BD7FE2C96ED4}" type="presParOf" srcId="{C7DEFC82-6F89-48FC-9236-16502A03D59E}" destId="{9F873990-E8DA-4BB6-B9A6-4D3134D763A2}" srcOrd="0" destOrd="0" presId="urn:microsoft.com/office/officeart/2005/8/layout/orgChart1"/>
    <dgm:cxn modelId="{781994DC-906E-47CC-A7B1-6BD2B972F62A}" type="presParOf" srcId="{9F873990-E8DA-4BB6-B9A6-4D3134D763A2}" destId="{55F66454-2074-47C5-88C6-67FB4FC59200}" srcOrd="0" destOrd="0" presId="urn:microsoft.com/office/officeart/2005/8/layout/orgChart1"/>
    <dgm:cxn modelId="{768AD5E8-58C8-45E2-983A-F1F87E7D730E}" type="presParOf" srcId="{9F873990-E8DA-4BB6-B9A6-4D3134D763A2}" destId="{C5EE1588-E9F3-4814-B8EF-40F9007C14B4}" srcOrd="1" destOrd="0" presId="urn:microsoft.com/office/officeart/2005/8/layout/orgChart1"/>
    <dgm:cxn modelId="{3CAC075C-2641-41EE-AB4C-5203AAA4CA5D}" type="presParOf" srcId="{C7DEFC82-6F89-48FC-9236-16502A03D59E}" destId="{C4FEA493-3F56-4BDF-BE84-710E5685D983}" srcOrd="1" destOrd="0" presId="urn:microsoft.com/office/officeart/2005/8/layout/orgChart1"/>
    <dgm:cxn modelId="{530E8CE9-8B7D-40BC-8FC9-9B06AC383C9F}" type="presParOf" srcId="{C4FEA493-3F56-4BDF-BE84-710E5685D983}" destId="{4F405691-23A1-4BE6-A451-5EAB58870237}" srcOrd="0" destOrd="0" presId="urn:microsoft.com/office/officeart/2005/8/layout/orgChart1"/>
    <dgm:cxn modelId="{E38553AB-30B3-43B9-99F2-CF0D382349FC}" type="presParOf" srcId="{C4FEA493-3F56-4BDF-BE84-710E5685D983}" destId="{5F5CA48A-B322-4155-8EA7-8965603D31F2}" srcOrd="1" destOrd="0" presId="urn:microsoft.com/office/officeart/2005/8/layout/orgChart1"/>
    <dgm:cxn modelId="{EA24A172-B05A-436F-B5C1-B9C388DF053C}" type="presParOf" srcId="{5F5CA48A-B322-4155-8EA7-8965603D31F2}" destId="{82BB726C-ED81-4D78-A9E1-672BAC233ABB}" srcOrd="0" destOrd="0" presId="urn:microsoft.com/office/officeart/2005/8/layout/orgChart1"/>
    <dgm:cxn modelId="{56382245-997A-4B80-9DC7-FCCC602F66C0}" type="presParOf" srcId="{82BB726C-ED81-4D78-A9E1-672BAC233ABB}" destId="{DC2DAD79-F578-4E63-9A9D-2FB4E582B4E4}" srcOrd="0" destOrd="0" presId="urn:microsoft.com/office/officeart/2005/8/layout/orgChart1"/>
    <dgm:cxn modelId="{628C50BF-1639-427B-898C-1374C474AFA2}" type="presParOf" srcId="{82BB726C-ED81-4D78-A9E1-672BAC233ABB}" destId="{5CA0802B-A6B5-42C2-9027-A6C59942FDE2}" srcOrd="1" destOrd="0" presId="urn:microsoft.com/office/officeart/2005/8/layout/orgChart1"/>
    <dgm:cxn modelId="{DEAAB94A-64FE-4E38-B6CA-3017A4BAA96B}" type="presParOf" srcId="{5F5CA48A-B322-4155-8EA7-8965603D31F2}" destId="{BFF50AF8-21AD-409A-B974-704D39AAA704}" srcOrd="1" destOrd="0" presId="urn:microsoft.com/office/officeart/2005/8/layout/orgChart1"/>
    <dgm:cxn modelId="{236DB025-7D29-4643-8B7D-CA78B723243E}" type="presParOf" srcId="{5F5CA48A-B322-4155-8EA7-8965603D31F2}" destId="{F74E1A9B-3979-4C74-B0BE-024219FD8B1B}" srcOrd="2" destOrd="0" presId="urn:microsoft.com/office/officeart/2005/8/layout/orgChart1"/>
    <dgm:cxn modelId="{1D892F97-2A8B-4423-8C4D-BB776524027B}" type="presParOf" srcId="{C7DEFC82-6F89-48FC-9236-16502A03D59E}" destId="{F3DB99BF-21BD-4206-AD3F-8F15638009E6}" srcOrd="2" destOrd="0" presId="urn:microsoft.com/office/officeart/2005/8/layout/orgChart1"/>
    <dgm:cxn modelId="{4DBDEBB1-FF01-4835-AB24-EC442A566911}" type="presParOf" srcId="{ED69A330-C72E-453E-B191-AAD35CC15FEC}" destId="{914B62AE-DC7A-4278-850E-D0DE0A963075}" srcOrd="2" destOrd="0" presId="urn:microsoft.com/office/officeart/2005/8/layout/orgChart1"/>
    <dgm:cxn modelId="{91D8FD17-7006-4473-BC92-6199422351E8}" type="presParOf" srcId="{F199AEF8-1B84-4370-A9B6-D88EA104440F}" destId="{22FA3F51-5834-49AC-AD77-EC106EE3C5A2}" srcOrd="4" destOrd="0" presId="urn:microsoft.com/office/officeart/2005/8/layout/orgChart1"/>
    <dgm:cxn modelId="{93651095-7E1C-42CF-A738-99AB181C9996}" type="presParOf" srcId="{F199AEF8-1B84-4370-A9B6-D88EA104440F}" destId="{91254DE7-2D88-4F16-A494-9024ADC93193}" srcOrd="5" destOrd="0" presId="urn:microsoft.com/office/officeart/2005/8/layout/orgChart1"/>
    <dgm:cxn modelId="{4A3892F8-5C59-464C-A1FC-68ABBBA85F4C}" type="presParOf" srcId="{91254DE7-2D88-4F16-A494-9024ADC93193}" destId="{D046C3EC-6178-4FD9-9F91-F30B0FC43F7C}" srcOrd="0" destOrd="0" presId="urn:microsoft.com/office/officeart/2005/8/layout/orgChart1"/>
    <dgm:cxn modelId="{F2BF096B-ABC8-4323-AA60-33BAAEA0891D}" type="presParOf" srcId="{D046C3EC-6178-4FD9-9F91-F30B0FC43F7C}" destId="{0C95A9E6-B65F-45E3-8933-C3AC39D99469}" srcOrd="0" destOrd="0" presId="urn:microsoft.com/office/officeart/2005/8/layout/orgChart1"/>
    <dgm:cxn modelId="{69AFB23F-7FED-49B0-8458-CE463596598A}" type="presParOf" srcId="{D046C3EC-6178-4FD9-9F91-F30B0FC43F7C}" destId="{FA7DB867-347D-4C11-8F3A-C33DFCE18CFB}" srcOrd="1" destOrd="0" presId="urn:microsoft.com/office/officeart/2005/8/layout/orgChart1"/>
    <dgm:cxn modelId="{67427275-E291-419D-A466-6BA9C9F7ED4C}" type="presParOf" srcId="{91254DE7-2D88-4F16-A494-9024ADC93193}" destId="{6B003B7A-1635-42FC-8ABE-2B7E4DF1346A}" srcOrd="1" destOrd="0" presId="urn:microsoft.com/office/officeart/2005/8/layout/orgChart1"/>
    <dgm:cxn modelId="{F429564A-251D-4F91-9349-DD85EC0A17BE}" type="presParOf" srcId="{6B003B7A-1635-42FC-8ABE-2B7E4DF1346A}" destId="{8859F02D-F408-4022-8AC8-55B318A5CA21}" srcOrd="0" destOrd="0" presId="urn:microsoft.com/office/officeart/2005/8/layout/orgChart1"/>
    <dgm:cxn modelId="{73C99932-B6C1-4CC5-8C66-7C9346949CB9}" type="presParOf" srcId="{6B003B7A-1635-42FC-8ABE-2B7E4DF1346A}" destId="{172DA520-D7E3-4B79-AD2D-A7DEBEEA74C3}" srcOrd="1" destOrd="0" presId="urn:microsoft.com/office/officeart/2005/8/layout/orgChart1"/>
    <dgm:cxn modelId="{CED8A531-814F-4995-9EE1-C275BCF1E9DB}" type="presParOf" srcId="{172DA520-D7E3-4B79-AD2D-A7DEBEEA74C3}" destId="{6A5BC4D7-B2DE-4788-AE8B-3ADBB8BCD7B7}" srcOrd="0" destOrd="0" presId="urn:microsoft.com/office/officeart/2005/8/layout/orgChart1"/>
    <dgm:cxn modelId="{C6D8414A-D0F5-4DBD-9F83-500E467F1A9C}" type="presParOf" srcId="{6A5BC4D7-B2DE-4788-AE8B-3ADBB8BCD7B7}" destId="{6934A0D3-B7FC-41AA-98D7-237C1902CCCE}" srcOrd="0" destOrd="0" presId="urn:microsoft.com/office/officeart/2005/8/layout/orgChart1"/>
    <dgm:cxn modelId="{BE6EA156-395C-4D6C-9AF6-79794F37ABD0}" type="presParOf" srcId="{6A5BC4D7-B2DE-4788-AE8B-3ADBB8BCD7B7}" destId="{581DA900-4799-47D3-9751-1C04CE0C4966}" srcOrd="1" destOrd="0" presId="urn:microsoft.com/office/officeart/2005/8/layout/orgChart1"/>
    <dgm:cxn modelId="{58230DC4-7C9E-4153-859B-37363D95DE58}" type="presParOf" srcId="{172DA520-D7E3-4B79-AD2D-A7DEBEEA74C3}" destId="{955A6C7F-29FD-4687-B093-FF0BD5FFD74E}" srcOrd="1" destOrd="0" presId="urn:microsoft.com/office/officeart/2005/8/layout/orgChart1"/>
    <dgm:cxn modelId="{33FE6B6F-A768-4F80-8F9C-85CF190B84EF}" type="presParOf" srcId="{955A6C7F-29FD-4687-B093-FF0BD5FFD74E}" destId="{63842B4F-F1E6-421E-953B-507FD4F6C41C}" srcOrd="0" destOrd="0" presId="urn:microsoft.com/office/officeart/2005/8/layout/orgChart1"/>
    <dgm:cxn modelId="{4EC8806F-DD01-4E3B-85E2-C7B34D6258DA}" type="presParOf" srcId="{955A6C7F-29FD-4687-B093-FF0BD5FFD74E}" destId="{C11AC7EA-4645-4093-88E2-CFF38CBB17C3}" srcOrd="1" destOrd="0" presId="urn:microsoft.com/office/officeart/2005/8/layout/orgChart1"/>
    <dgm:cxn modelId="{6881CBCB-DC56-4847-9D87-3BD6C4E88080}" type="presParOf" srcId="{C11AC7EA-4645-4093-88E2-CFF38CBB17C3}" destId="{B3596CF5-8C17-4CA4-A50C-6C2B40086D99}" srcOrd="0" destOrd="0" presId="urn:microsoft.com/office/officeart/2005/8/layout/orgChart1"/>
    <dgm:cxn modelId="{1A6A0F0A-3DF6-4B52-BA21-BE0C7D3879BA}" type="presParOf" srcId="{B3596CF5-8C17-4CA4-A50C-6C2B40086D99}" destId="{DC64B403-08B4-4EB6-B6BA-54A2A62A0DB1}" srcOrd="0" destOrd="0" presId="urn:microsoft.com/office/officeart/2005/8/layout/orgChart1"/>
    <dgm:cxn modelId="{B779FF23-87DC-4F01-9008-E3330614DEF4}" type="presParOf" srcId="{B3596CF5-8C17-4CA4-A50C-6C2B40086D99}" destId="{AB1F1324-4F80-40F5-9568-E9B854D05926}" srcOrd="1" destOrd="0" presId="urn:microsoft.com/office/officeart/2005/8/layout/orgChart1"/>
    <dgm:cxn modelId="{DE1A1FAA-952D-4894-A984-8FC957F6B669}" type="presParOf" srcId="{C11AC7EA-4645-4093-88E2-CFF38CBB17C3}" destId="{2A782A89-6E78-42D9-909E-0C753B1A81F6}" srcOrd="1" destOrd="0" presId="urn:microsoft.com/office/officeart/2005/8/layout/orgChart1"/>
    <dgm:cxn modelId="{F29A4D16-CA21-4CC0-AD93-456E7891A67A}" type="presParOf" srcId="{C11AC7EA-4645-4093-88E2-CFF38CBB17C3}" destId="{3B26B1F5-1AD3-4F4E-B6FA-63DBD89AA047}" srcOrd="2" destOrd="0" presId="urn:microsoft.com/office/officeart/2005/8/layout/orgChart1"/>
    <dgm:cxn modelId="{52CEBD58-6873-4A9E-B065-19342BCFA2FB}" type="presParOf" srcId="{955A6C7F-29FD-4687-B093-FF0BD5FFD74E}" destId="{B848EE71-FA4D-4302-AEB9-73BDC40D4C3E}" srcOrd="2" destOrd="0" presId="urn:microsoft.com/office/officeart/2005/8/layout/orgChart1"/>
    <dgm:cxn modelId="{89059F34-FE38-4B58-A13F-2965FB67EFD7}" type="presParOf" srcId="{955A6C7F-29FD-4687-B093-FF0BD5FFD74E}" destId="{04EBF2B8-32E6-4A80-8B62-28EAB2E4FF6D}" srcOrd="3" destOrd="0" presId="urn:microsoft.com/office/officeart/2005/8/layout/orgChart1"/>
    <dgm:cxn modelId="{9EF19C3A-3FCD-4F1D-99D9-1B81C8593668}" type="presParOf" srcId="{04EBF2B8-32E6-4A80-8B62-28EAB2E4FF6D}" destId="{8B56B46F-F692-437B-A39C-A58EBAD135D1}" srcOrd="0" destOrd="0" presId="urn:microsoft.com/office/officeart/2005/8/layout/orgChart1"/>
    <dgm:cxn modelId="{D824B655-9E8D-4231-A924-A6D0E9F59D15}" type="presParOf" srcId="{8B56B46F-F692-437B-A39C-A58EBAD135D1}" destId="{54A5D7F6-6515-470B-B534-C974C857D896}" srcOrd="0" destOrd="0" presId="urn:microsoft.com/office/officeart/2005/8/layout/orgChart1"/>
    <dgm:cxn modelId="{58F1D775-93F5-4743-A2C1-B74625713CDC}" type="presParOf" srcId="{8B56B46F-F692-437B-A39C-A58EBAD135D1}" destId="{11C1F272-6CB8-4BC2-9B7B-2EEB2640B92F}" srcOrd="1" destOrd="0" presId="urn:microsoft.com/office/officeart/2005/8/layout/orgChart1"/>
    <dgm:cxn modelId="{097D4BF4-C958-4043-9783-48282F002C9F}" type="presParOf" srcId="{04EBF2B8-32E6-4A80-8B62-28EAB2E4FF6D}" destId="{40C8E9E7-C210-4576-9221-06B57DE71B7A}" srcOrd="1" destOrd="0" presId="urn:microsoft.com/office/officeart/2005/8/layout/orgChart1"/>
    <dgm:cxn modelId="{21FB29D4-B561-4852-96C3-499BE5C5AB74}" type="presParOf" srcId="{04EBF2B8-32E6-4A80-8B62-28EAB2E4FF6D}" destId="{8F8AD988-22D3-48C2-828A-57C298F19FE3}" srcOrd="2" destOrd="0" presId="urn:microsoft.com/office/officeart/2005/8/layout/orgChart1"/>
    <dgm:cxn modelId="{83C2BFEE-20F2-4B6A-AB54-60AEF87D7F09}" type="presParOf" srcId="{172DA520-D7E3-4B79-AD2D-A7DEBEEA74C3}" destId="{F04EAC21-B655-4DD6-AA93-B653247E9F95}" srcOrd="2" destOrd="0" presId="urn:microsoft.com/office/officeart/2005/8/layout/orgChart1"/>
    <dgm:cxn modelId="{0BC58E2C-96A0-4813-BF21-7875A833D559}" type="presParOf" srcId="{91254DE7-2D88-4F16-A494-9024ADC93193}" destId="{0CAD832E-206C-4C2F-AEF3-F47BC2B75B4D}" srcOrd="2" destOrd="0" presId="urn:microsoft.com/office/officeart/2005/8/layout/orgChart1"/>
    <dgm:cxn modelId="{B3ECFB17-B658-4A5A-81E8-766A899051ED}" type="presParOf" srcId="{F199AEF8-1B84-4370-A9B6-D88EA104440F}" destId="{295BC962-C5F5-45A1-945E-319D57C86521}" srcOrd="6" destOrd="0" presId="urn:microsoft.com/office/officeart/2005/8/layout/orgChart1"/>
    <dgm:cxn modelId="{B6539892-163C-40AD-B814-C61DE4FDB49F}" type="presParOf" srcId="{F199AEF8-1B84-4370-A9B6-D88EA104440F}" destId="{FAFAFB55-5BC1-4758-8DC4-9752EA7A71D9}" srcOrd="7" destOrd="0" presId="urn:microsoft.com/office/officeart/2005/8/layout/orgChart1"/>
    <dgm:cxn modelId="{446E5AAD-5562-409E-878F-B5401F92CFF2}" type="presParOf" srcId="{FAFAFB55-5BC1-4758-8DC4-9752EA7A71D9}" destId="{3F4E6C9A-C0D2-4BC5-A3BF-BCEC5716CB68}" srcOrd="0" destOrd="0" presId="urn:microsoft.com/office/officeart/2005/8/layout/orgChart1"/>
    <dgm:cxn modelId="{86E991D3-3466-49E0-A468-4CC327F5CDE9}" type="presParOf" srcId="{3F4E6C9A-C0D2-4BC5-A3BF-BCEC5716CB68}" destId="{F3262F5F-7889-4872-B38D-B0EF9DD02497}" srcOrd="0" destOrd="0" presId="urn:microsoft.com/office/officeart/2005/8/layout/orgChart1"/>
    <dgm:cxn modelId="{4DCA2D79-FC72-4B4D-8A30-1DB54031FEA2}" type="presParOf" srcId="{3F4E6C9A-C0D2-4BC5-A3BF-BCEC5716CB68}" destId="{1345272D-3EF0-490B-A12B-6480A0C00A58}" srcOrd="1" destOrd="0" presId="urn:microsoft.com/office/officeart/2005/8/layout/orgChart1"/>
    <dgm:cxn modelId="{D2D278BF-DA34-47E6-AC09-A3A19FF2B38C}" type="presParOf" srcId="{FAFAFB55-5BC1-4758-8DC4-9752EA7A71D9}" destId="{B8E155EE-8A2B-4086-B2D9-9AE6A5069DDD}" srcOrd="1" destOrd="0" presId="urn:microsoft.com/office/officeart/2005/8/layout/orgChart1"/>
    <dgm:cxn modelId="{1B9A55ED-11B8-4553-9F09-84FCCA667F29}" type="presParOf" srcId="{B8E155EE-8A2B-4086-B2D9-9AE6A5069DDD}" destId="{23991006-AB64-4CFF-94F8-FAA5EA2C426D}" srcOrd="0" destOrd="0" presId="urn:microsoft.com/office/officeart/2005/8/layout/orgChart1"/>
    <dgm:cxn modelId="{F199BCC4-B12B-4F33-954E-E520308BB32B}" type="presParOf" srcId="{B8E155EE-8A2B-4086-B2D9-9AE6A5069DDD}" destId="{BD204336-3B4D-46CA-8647-C9C87D201280}" srcOrd="1" destOrd="0" presId="urn:microsoft.com/office/officeart/2005/8/layout/orgChart1"/>
    <dgm:cxn modelId="{80A522FC-524E-49A9-BF21-0FFA418E9B09}" type="presParOf" srcId="{BD204336-3B4D-46CA-8647-C9C87D201280}" destId="{64315B95-0AF9-473F-A622-81142F4D460C}" srcOrd="0" destOrd="0" presId="urn:microsoft.com/office/officeart/2005/8/layout/orgChart1"/>
    <dgm:cxn modelId="{CA2E5447-5055-48A8-9A86-D510F66BB8A8}" type="presParOf" srcId="{64315B95-0AF9-473F-A622-81142F4D460C}" destId="{7A780823-B282-400B-A372-BF3229AF4E5B}" srcOrd="0" destOrd="0" presId="urn:microsoft.com/office/officeart/2005/8/layout/orgChart1"/>
    <dgm:cxn modelId="{4473F21D-73B2-48C3-8EA0-443271E5DE6D}" type="presParOf" srcId="{64315B95-0AF9-473F-A622-81142F4D460C}" destId="{E101CC9E-49B5-45F3-8CD1-999D6F943C94}" srcOrd="1" destOrd="0" presId="urn:microsoft.com/office/officeart/2005/8/layout/orgChart1"/>
    <dgm:cxn modelId="{6AACEAA9-C19E-4C70-B1CA-4F65C5642632}" type="presParOf" srcId="{BD204336-3B4D-46CA-8647-C9C87D201280}" destId="{E7E088CD-E280-4144-8DDC-03EEDD5E0C43}" srcOrd="1" destOrd="0" presId="urn:microsoft.com/office/officeart/2005/8/layout/orgChart1"/>
    <dgm:cxn modelId="{862D1D6D-276F-4D7B-9E1A-DF4EF94190D4}" type="presParOf" srcId="{E7E088CD-E280-4144-8DDC-03EEDD5E0C43}" destId="{BF67A741-82C4-4B46-9F00-8989C92B3ACD}" srcOrd="0" destOrd="0" presId="urn:microsoft.com/office/officeart/2005/8/layout/orgChart1"/>
    <dgm:cxn modelId="{27F72364-AEB7-498B-815B-E5EB64BC6A77}" type="presParOf" srcId="{E7E088CD-E280-4144-8DDC-03EEDD5E0C43}" destId="{851BE230-9307-4218-939A-5CD6F2C6635F}" srcOrd="1" destOrd="0" presId="urn:microsoft.com/office/officeart/2005/8/layout/orgChart1"/>
    <dgm:cxn modelId="{1D8A76D6-4C9F-4B8F-9C2D-6912B2A3EFF1}" type="presParOf" srcId="{851BE230-9307-4218-939A-5CD6F2C6635F}" destId="{9ED2F26D-8EBD-4A6A-819F-6A3D3412EF81}" srcOrd="0" destOrd="0" presId="urn:microsoft.com/office/officeart/2005/8/layout/orgChart1"/>
    <dgm:cxn modelId="{E2E4D13C-2BB5-4E7E-83F2-E2C5F594CD41}" type="presParOf" srcId="{9ED2F26D-8EBD-4A6A-819F-6A3D3412EF81}" destId="{D0DDA43A-8860-4001-9B00-82DA69D73C46}" srcOrd="0" destOrd="0" presId="urn:microsoft.com/office/officeart/2005/8/layout/orgChart1"/>
    <dgm:cxn modelId="{D2A5BC45-53A0-4425-93C4-024BD064F0A0}" type="presParOf" srcId="{9ED2F26D-8EBD-4A6A-819F-6A3D3412EF81}" destId="{F327DF09-7908-4787-8590-D38B25A271E6}" srcOrd="1" destOrd="0" presId="urn:microsoft.com/office/officeart/2005/8/layout/orgChart1"/>
    <dgm:cxn modelId="{8877341B-5563-4B7E-91B6-8EE9AF72BC18}" type="presParOf" srcId="{851BE230-9307-4218-939A-5CD6F2C6635F}" destId="{7E2C881C-7D2C-48FA-9FD5-DB7CE5851B70}" srcOrd="1" destOrd="0" presId="urn:microsoft.com/office/officeart/2005/8/layout/orgChart1"/>
    <dgm:cxn modelId="{48738F6C-912B-4656-BB8A-31C0AB35D13A}" type="presParOf" srcId="{851BE230-9307-4218-939A-5CD6F2C6635F}" destId="{71073F79-C511-4A2A-B575-CA46C688F5A9}" srcOrd="2" destOrd="0" presId="urn:microsoft.com/office/officeart/2005/8/layout/orgChart1"/>
    <dgm:cxn modelId="{EFAAAC80-B89F-4617-86D8-B228FD7932B7}" type="presParOf" srcId="{E7E088CD-E280-4144-8DDC-03EEDD5E0C43}" destId="{2C49AF4D-E882-4BE0-97D9-D7C2D3DA9D04}" srcOrd="2" destOrd="0" presId="urn:microsoft.com/office/officeart/2005/8/layout/orgChart1"/>
    <dgm:cxn modelId="{463EA900-2892-4379-B9E7-502442EFB292}" type="presParOf" srcId="{E7E088CD-E280-4144-8DDC-03EEDD5E0C43}" destId="{18D70B62-8445-4018-BCCE-19997AA14A95}" srcOrd="3" destOrd="0" presId="urn:microsoft.com/office/officeart/2005/8/layout/orgChart1"/>
    <dgm:cxn modelId="{41201683-6B1D-4500-88EC-B34B9E2D5179}" type="presParOf" srcId="{18D70B62-8445-4018-BCCE-19997AA14A95}" destId="{C0057E8D-960D-45C8-9D96-C095F9BF51CB}" srcOrd="0" destOrd="0" presId="urn:microsoft.com/office/officeart/2005/8/layout/orgChart1"/>
    <dgm:cxn modelId="{0C68F9F3-898B-47CC-841D-F67EF3A27FD5}" type="presParOf" srcId="{C0057E8D-960D-45C8-9D96-C095F9BF51CB}" destId="{610D1F0D-70C1-4FF6-8D7F-96E1C80A6154}" srcOrd="0" destOrd="0" presId="urn:microsoft.com/office/officeart/2005/8/layout/orgChart1"/>
    <dgm:cxn modelId="{9979F44C-420B-4946-AC0C-34ABF72B3A01}" type="presParOf" srcId="{C0057E8D-960D-45C8-9D96-C095F9BF51CB}" destId="{16F3F208-8BCF-45B7-A9E2-9DDF36E83CE1}" srcOrd="1" destOrd="0" presId="urn:microsoft.com/office/officeart/2005/8/layout/orgChart1"/>
    <dgm:cxn modelId="{3D03636A-7419-4916-B6D4-ABFB34E178F0}" type="presParOf" srcId="{18D70B62-8445-4018-BCCE-19997AA14A95}" destId="{D431647E-0F6C-4746-AF78-1DC835555F7E}" srcOrd="1" destOrd="0" presId="urn:microsoft.com/office/officeart/2005/8/layout/orgChart1"/>
    <dgm:cxn modelId="{D533EB00-5FB7-4BF5-8C9D-587A9B07969A}" type="presParOf" srcId="{18D70B62-8445-4018-BCCE-19997AA14A95}" destId="{93739143-B604-41A3-9273-C76717AC701D}" srcOrd="2" destOrd="0" presId="urn:microsoft.com/office/officeart/2005/8/layout/orgChart1"/>
    <dgm:cxn modelId="{A7DC4A70-569B-434B-A9FD-F10B6974B5C0}" type="presParOf" srcId="{E7E088CD-E280-4144-8DDC-03EEDD5E0C43}" destId="{2439A3E1-EF7E-46D5-B622-E7F0B2FB07DC}" srcOrd="4" destOrd="0" presId="urn:microsoft.com/office/officeart/2005/8/layout/orgChart1"/>
    <dgm:cxn modelId="{C4F92E50-2CAE-410F-9C49-52C3C1CB0505}" type="presParOf" srcId="{E7E088CD-E280-4144-8DDC-03EEDD5E0C43}" destId="{C11796B2-C073-49BD-9ACC-DC2EDB8A5476}" srcOrd="5" destOrd="0" presId="urn:microsoft.com/office/officeart/2005/8/layout/orgChart1"/>
    <dgm:cxn modelId="{9D870B38-7795-4091-827A-F99BAA72CBDF}" type="presParOf" srcId="{C11796B2-C073-49BD-9ACC-DC2EDB8A5476}" destId="{5BA90E03-D04A-4CEC-8BD4-DEAA269E77BD}" srcOrd="0" destOrd="0" presId="urn:microsoft.com/office/officeart/2005/8/layout/orgChart1"/>
    <dgm:cxn modelId="{97B05F3F-3CCD-4205-AFE1-57527279B81F}" type="presParOf" srcId="{5BA90E03-D04A-4CEC-8BD4-DEAA269E77BD}" destId="{E92BCE44-2857-419D-91EF-5DF82C428DEB}" srcOrd="0" destOrd="0" presId="urn:microsoft.com/office/officeart/2005/8/layout/orgChart1"/>
    <dgm:cxn modelId="{5717DD85-977C-4805-8CE5-59A02E4A6B73}" type="presParOf" srcId="{5BA90E03-D04A-4CEC-8BD4-DEAA269E77BD}" destId="{C3CC2E79-062D-4234-8B35-D1F0EC3817EF}" srcOrd="1" destOrd="0" presId="urn:microsoft.com/office/officeart/2005/8/layout/orgChart1"/>
    <dgm:cxn modelId="{7A81C357-6B16-473F-8885-81C8EEAD0C11}" type="presParOf" srcId="{C11796B2-C073-49BD-9ACC-DC2EDB8A5476}" destId="{04F813F8-B0A0-4C3A-AC26-F07FDE2A66A0}" srcOrd="1" destOrd="0" presId="urn:microsoft.com/office/officeart/2005/8/layout/orgChart1"/>
    <dgm:cxn modelId="{F733B3DE-9B1C-4BAF-A4F8-32B86BACD2E7}" type="presParOf" srcId="{C11796B2-C073-49BD-9ACC-DC2EDB8A5476}" destId="{0147399D-CD84-4578-B9B6-F01B56506F78}" srcOrd="2" destOrd="0" presId="urn:microsoft.com/office/officeart/2005/8/layout/orgChart1"/>
    <dgm:cxn modelId="{BEB58848-D8AF-4181-80BE-5C5F0B2CF8F1}" type="presParOf" srcId="{E7E088CD-E280-4144-8DDC-03EEDD5E0C43}" destId="{2BFD0797-5438-4186-9FCF-30A4459E027F}" srcOrd="6" destOrd="0" presId="urn:microsoft.com/office/officeart/2005/8/layout/orgChart1"/>
    <dgm:cxn modelId="{8E7746D0-0E50-4579-8F08-96C8C2A68F47}" type="presParOf" srcId="{E7E088CD-E280-4144-8DDC-03EEDD5E0C43}" destId="{DE3DCE6E-CF66-48C7-B858-078F162AADF8}" srcOrd="7" destOrd="0" presId="urn:microsoft.com/office/officeart/2005/8/layout/orgChart1"/>
    <dgm:cxn modelId="{4B27C78B-5DCA-4F21-AEC9-A24F3795B434}" type="presParOf" srcId="{DE3DCE6E-CF66-48C7-B858-078F162AADF8}" destId="{AB207725-16F8-452F-B8E7-E1DCB2B2D7F1}" srcOrd="0" destOrd="0" presId="urn:microsoft.com/office/officeart/2005/8/layout/orgChart1"/>
    <dgm:cxn modelId="{79CCD396-18CC-4940-87CD-59CD47E75EE6}" type="presParOf" srcId="{AB207725-16F8-452F-B8E7-E1DCB2B2D7F1}" destId="{A81FF5BB-EAF4-4050-A23C-E863D4641D77}" srcOrd="0" destOrd="0" presId="urn:microsoft.com/office/officeart/2005/8/layout/orgChart1"/>
    <dgm:cxn modelId="{A40FC401-7574-452F-8FF3-72595BEA7865}" type="presParOf" srcId="{AB207725-16F8-452F-B8E7-E1DCB2B2D7F1}" destId="{8905AC70-B30F-4CB6-AED1-9986DF1E6EF9}" srcOrd="1" destOrd="0" presId="urn:microsoft.com/office/officeart/2005/8/layout/orgChart1"/>
    <dgm:cxn modelId="{99F223B8-1E51-4460-9B65-753C4B1C9B26}" type="presParOf" srcId="{DE3DCE6E-CF66-48C7-B858-078F162AADF8}" destId="{F4DBB793-A188-49E1-9496-2404BA9CCF82}" srcOrd="1" destOrd="0" presId="urn:microsoft.com/office/officeart/2005/8/layout/orgChart1"/>
    <dgm:cxn modelId="{81F5F455-B3F7-42B6-A368-20681C0FF951}" type="presParOf" srcId="{DE3DCE6E-CF66-48C7-B858-078F162AADF8}" destId="{116E1323-7190-4362-B0C3-F04071628F9D}" srcOrd="2" destOrd="0" presId="urn:microsoft.com/office/officeart/2005/8/layout/orgChart1"/>
    <dgm:cxn modelId="{97C13451-382B-4938-85C6-E40E4E073969}" type="presParOf" srcId="{BD204336-3B4D-46CA-8647-C9C87D201280}" destId="{6685CC7C-90D6-4E42-B654-167A29551EE5}" srcOrd="2" destOrd="0" presId="urn:microsoft.com/office/officeart/2005/8/layout/orgChart1"/>
    <dgm:cxn modelId="{59881799-2599-4680-9955-A5AB2EB5506F}" type="presParOf" srcId="{FAFAFB55-5BC1-4758-8DC4-9752EA7A71D9}" destId="{A9A41DDB-E47C-44BB-8D21-8BECABC17A14}" srcOrd="2" destOrd="0" presId="urn:microsoft.com/office/officeart/2005/8/layout/orgChart1"/>
    <dgm:cxn modelId="{494D2576-812C-4B37-88A6-6FE92C111E46}" type="presParOf" srcId="{0CA32D6C-6450-4D63-8BCB-477B4D9E96CA}" destId="{9760FA10-9CF7-4225-8B96-2E939ECC1F2A}" srcOrd="2" destOrd="0" presId="urn:microsoft.com/office/officeart/2005/8/layout/orgChart1"/>
    <dgm:cxn modelId="{A950331F-8997-4941-9DA9-3245961CA187}" type="presParOf" srcId="{9760FA10-9CF7-4225-8B96-2E939ECC1F2A}" destId="{279494AF-7672-4AB9-B205-F990C3772697}" srcOrd="0" destOrd="0" presId="urn:microsoft.com/office/officeart/2005/8/layout/orgChart1"/>
    <dgm:cxn modelId="{E3677CA2-20F2-4EAF-A727-493E784A7449}" type="presParOf" srcId="{9760FA10-9CF7-4225-8B96-2E939ECC1F2A}" destId="{505763F4-FF14-4A7C-AFAA-34F823023DD1}" srcOrd="1" destOrd="0" presId="urn:microsoft.com/office/officeart/2005/8/layout/orgChart1"/>
    <dgm:cxn modelId="{981058B3-BA46-4D2B-8E5A-3EA8D1197EEA}" type="presParOf" srcId="{505763F4-FF14-4A7C-AFAA-34F823023DD1}" destId="{0551552E-5EF4-45D6-84AB-ADBBC15A2EDC}" srcOrd="0" destOrd="0" presId="urn:microsoft.com/office/officeart/2005/8/layout/orgChart1"/>
    <dgm:cxn modelId="{9011F002-5626-4DDC-BA2A-21F8B4CF0436}" type="presParOf" srcId="{0551552E-5EF4-45D6-84AB-ADBBC15A2EDC}" destId="{91B848B5-EF2C-499C-B3FB-357E4BE2D5F9}" srcOrd="0" destOrd="0" presId="urn:microsoft.com/office/officeart/2005/8/layout/orgChart1"/>
    <dgm:cxn modelId="{8BE3F892-6D0F-4F68-B395-CF8BF00E6848}" type="presParOf" srcId="{0551552E-5EF4-45D6-84AB-ADBBC15A2EDC}" destId="{2312CC42-32AD-46F4-9E07-6E0987B94B2A}" srcOrd="1" destOrd="0" presId="urn:microsoft.com/office/officeart/2005/8/layout/orgChart1"/>
    <dgm:cxn modelId="{D872FA38-559F-4C36-822A-8D0A2E8159A3}" type="presParOf" srcId="{505763F4-FF14-4A7C-AFAA-34F823023DD1}" destId="{AE95B0E8-457A-4D0D-B237-D0790520EB51}" srcOrd="1" destOrd="0" presId="urn:microsoft.com/office/officeart/2005/8/layout/orgChart1"/>
    <dgm:cxn modelId="{37735F4E-CFBD-4693-A7CE-24A967B21D74}" type="presParOf" srcId="{505763F4-FF14-4A7C-AFAA-34F823023DD1}" destId="{B5689049-0BEC-4F84-ACF4-5B846521FBDF}" srcOrd="2" destOrd="0" presId="urn:microsoft.com/office/officeart/2005/8/layout/orgChart1"/>
    <dgm:cxn modelId="{B4D47BE5-5334-4E4F-B4E7-A41E11BC6AB2}" type="presParOf" srcId="{9760FA10-9CF7-4225-8B96-2E939ECC1F2A}" destId="{F8988D66-8F1A-41AC-B246-2A4D0EE48AD8}" srcOrd="2" destOrd="0" presId="urn:microsoft.com/office/officeart/2005/8/layout/orgChart1"/>
    <dgm:cxn modelId="{F3385BE1-2F9B-4A16-8F71-3CE1FD625F80}" type="presParOf" srcId="{9760FA10-9CF7-4225-8B96-2E939ECC1F2A}" destId="{1A1CF100-C6BE-4B53-B311-2E8BBF200498}" srcOrd="3" destOrd="0" presId="urn:microsoft.com/office/officeart/2005/8/layout/orgChart1"/>
    <dgm:cxn modelId="{C18E52B0-7158-4BBA-A87A-ECCEFC247B52}" type="presParOf" srcId="{1A1CF100-C6BE-4B53-B311-2E8BBF200498}" destId="{7F716AE3-750A-49C2-AE27-BBC5CEF6F59B}" srcOrd="0" destOrd="0" presId="urn:microsoft.com/office/officeart/2005/8/layout/orgChart1"/>
    <dgm:cxn modelId="{4947D7FE-C7CE-43FB-8C28-113B3DF77544}" type="presParOf" srcId="{7F716AE3-750A-49C2-AE27-BBC5CEF6F59B}" destId="{87955406-5015-4131-B456-269426697467}" srcOrd="0" destOrd="0" presId="urn:microsoft.com/office/officeart/2005/8/layout/orgChart1"/>
    <dgm:cxn modelId="{11431F0C-9616-47EB-A6F7-2668BCA3A890}" type="presParOf" srcId="{7F716AE3-750A-49C2-AE27-BBC5CEF6F59B}" destId="{D04A1516-24FC-4782-8F6E-A8A3330CD0BD}" srcOrd="1" destOrd="0" presId="urn:microsoft.com/office/officeart/2005/8/layout/orgChart1"/>
    <dgm:cxn modelId="{95A6FC1A-2E79-4D81-A4B2-BC906FC0E411}" type="presParOf" srcId="{1A1CF100-C6BE-4B53-B311-2E8BBF200498}" destId="{BAD7A636-907D-465C-BE93-48C0C8C55EB3}" srcOrd="1" destOrd="0" presId="urn:microsoft.com/office/officeart/2005/8/layout/orgChart1"/>
    <dgm:cxn modelId="{0A81F650-44D8-42D0-A778-773AA7815391}" type="presParOf" srcId="{1A1CF100-C6BE-4B53-B311-2E8BBF200498}" destId="{CBAADBA2-0D80-45E2-BCDF-50B9FEF4D2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88D66-8F1A-41AC-B246-2A4D0EE48AD8}">
      <dsp:nvSpPr>
        <dsp:cNvPr id="0" name=""/>
        <dsp:cNvSpPr/>
      </dsp:nvSpPr>
      <dsp:spPr>
        <a:xfrm>
          <a:off x="6123719" y="557724"/>
          <a:ext cx="768975" cy="463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923"/>
              </a:lnTo>
              <a:lnTo>
                <a:pt x="768975" y="463923"/>
              </a:lnTo>
            </a:path>
          </a:pathLst>
        </a:custGeom>
        <a:noFill/>
        <a:ln w="25400" cap="flat" cmpd="sng" algn="ctr">
          <a:solidFill>
            <a:srgbClr val="EEEEEE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9494AF-7672-4AB9-B205-F990C3772697}">
      <dsp:nvSpPr>
        <dsp:cNvPr id="0" name=""/>
        <dsp:cNvSpPr/>
      </dsp:nvSpPr>
      <dsp:spPr>
        <a:xfrm>
          <a:off x="5789104" y="557724"/>
          <a:ext cx="334614" cy="463736"/>
        </a:xfrm>
        <a:custGeom>
          <a:avLst/>
          <a:gdLst/>
          <a:ahLst/>
          <a:cxnLst/>
          <a:rect l="0" t="0" r="0" b="0"/>
          <a:pathLst>
            <a:path>
              <a:moveTo>
                <a:pt x="334614" y="0"/>
              </a:moveTo>
              <a:lnTo>
                <a:pt x="334614" y="463736"/>
              </a:lnTo>
              <a:lnTo>
                <a:pt x="0" y="463736"/>
              </a:lnTo>
            </a:path>
          </a:pathLst>
        </a:custGeom>
        <a:noFill/>
        <a:ln w="25400" cap="flat" cmpd="sng" algn="ctr">
          <a:solidFill>
            <a:srgbClr val="EEEEEE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D0797-5438-4186-9FCF-30A4459E027F}">
      <dsp:nvSpPr>
        <dsp:cNvPr id="0" name=""/>
        <dsp:cNvSpPr/>
      </dsp:nvSpPr>
      <dsp:spPr>
        <a:xfrm>
          <a:off x="10441619" y="3050774"/>
          <a:ext cx="157792" cy="2724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4552"/>
              </a:lnTo>
              <a:lnTo>
                <a:pt x="157792" y="2724552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9A3E1-EF7E-46D5-B622-E7F0B2FB07DC}">
      <dsp:nvSpPr>
        <dsp:cNvPr id="0" name=""/>
        <dsp:cNvSpPr/>
      </dsp:nvSpPr>
      <dsp:spPr>
        <a:xfrm>
          <a:off x="10441619" y="3050774"/>
          <a:ext cx="157792" cy="1977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7667"/>
              </a:lnTo>
              <a:lnTo>
                <a:pt x="157792" y="197766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49AF4D-E882-4BE0-97D9-D7C2D3DA9D04}">
      <dsp:nvSpPr>
        <dsp:cNvPr id="0" name=""/>
        <dsp:cNvSpPr/>
      </dsp:nvSpPr>
      <dsp:spPr>
        <a:xfrm>
          <a:off x="10441619" y="3050774"/>
          <a:ext cx="157792" cy="1230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0782"/>
              </a:lnTo>
              <a:lnTo>
                <a:pt x="157792" y="1230782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7A741-82C4-4B46-9F00-8989C92B3ACD}">
      <dsp:nvSpPr>
        <dsp:cNvPr id="0" name=""/>
        <dsp:cNvSpPr/>
      </dsp:nvSpPr>
      <dsp:spPr>
        <a:xfrm>
          <a:off x="10441619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91006-AB64-4CFF-94F8-FAA5EA2C426D}">
      <dsp:nvSpPr>
        <dsp:cNvPr id="0" name=""/>
        <dsp:cNvSpPr/>
      </dsp:nvSpPr>
      <dsp:spPr>
        <a:xfrm>
          <a:off x="10816679" y="2269027"/>
          <a:ext cx="91440" cy="2557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BC962-C5F5-45A1-945E-319D57C86521}">
      <dsp:nvSpPr>
        <dsp:cNvPr id="0" name=""/>
        <dsp:cNvSpPr/>
      </dsp:nvSpPr>
      <dsp:spPr>
        <a:xfrm>
          <a:off x="6123719" y="557724"/>
          <a:ext cx="4738680" cy="1072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024"/>
              </a:lnTo>
              <a:lnTo>
                <a:pt x="4738680" y="962024"/>
              </a:lnTo>
              <a:lnTo>
                <a:pt x="4738680" y="1072479"/>
              </a:lnTo>
            </a:path>
          </a:pathLst>
        </a:custGeom>
        <a:noFill/>
        <a:ln w="25400" cap="flat" cmpd="sng" algn="ctr">
          <a:solidFill>
            <a:srgbClr val="FF91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8EE71-FA4D-4302-AEB9-73BDC40D4C3E}">
      <dsp:nvSpPr>
        <dsp:cNvPr id="0" name=""/>
        <dsp:cNvSpPr/>
      </dsp:nvSpPr>
      <dsp:spPr>
        <a:xfrm>
          <a:off x="9168758" y="3050774"/>
          <a:ext cx="157792" cy="1230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0782"/>
              </a:lnTo>
              <a:lnTo>
                <a:pt x="157792" y="1230782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42B4F-F1E6-421E-953B-507FD4F6C41C}">
      <dsp:nvSpPr>
        <dsp:cNvPr id="0" name=""/>
        <dsp:cNvSpPr/>
      </dsp:nvSpPr>
      <dsp:spPr>
        <a:xfrm>
          <a:off x="9168758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9F02D-F408-4022-8AC8-55B318A5CA21}">
      <dsp:nvSpPr>
        <dsp:cNvPr id="0" name=""/>
        <dsp:cNvSpPr/>
      </dsp:nvSpPr>
      <dsp:spPr>
        <a:xfrm>
          <a:off x="9543819" y="2269027"/>
          <a:ext cx="91440" cy="2557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A3F51-5834-49AC-AD77-EC106EE3C5A2}">
      <dsp:nvSpPr>
        <dsp:cNvPr id="0" name=""/>
        <dsp:cNvSpPr/>
      </dsp:nvSpPr>
      <dsp:spPr>
        <a:xfrm>
          <a:off x="6123719" y="557724"/>
          <a:ext cx="3465819" cy="1072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024"/>
              </a:lnTo>
              <a:lnTo>
                <a:pt x="3465819" y="962024"/>
              </a:lnTo>
              <a:lnTo>
                <a:pt x="3465819" y="1072479"/>
              </a:lnTo>
            </a:path>
          </a:pathLst>
        </a:custGeom>
        <a:noFill/>
        <a:ln w="25400" cap="flat" cmpd="sng" algn="ctr">
          <a:solidFill>
            <a:srgbClr val="FF91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05691-23A1-4BE6-A451-5EAB58870237}">
      <dsp:nvSpPr>
        <dsp:cNvPr id="0" name=""/>
        <dsp:cNvSpPr/>
      </dsp:nvSpPr>
      <dsp:spPr>
        <a:xfrm>
          <a:off x="7895898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C79C7-01C3-4FC1-BCC6-48054E18A489}">
      <dsp:nvSpPr>
        <dsp:cNvPr id="0" name=""/>
        <dsp:cNvSpPr/>
      </dsp:nvSpPr>
      <dsp:spPr>
        <a:xfrm>
          <a:off x="7680248" y="2269027"/>
          <a:ext cx="636430" cy="255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16"/>
              </a:lnTo>
              <a:lnTo>
                <a:pt x="636430" y="145316"/>
              </a:lnTo>
              <a:lnTo>
                <a:pt x="63643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93B14-B591-438C-BCCD-1CC1CA464478}">
      <dsp:nvSpPr>
        <dsp:cNvPr id="0" name=""/>
        <dsp:cNvSpPr/>
      </dsp:nvSpPr>
      <dsp:spPr>
        <a:xfrm>
          <a:off x="6623038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59C05-1B5A-4325-BD42-587A12B033BE}">
      <dsp:nvSpPr>
        <dsp:cNvPr id="0" name=""/>
        <dsp:cNvSpPr/>
      </dsp:nvSpPr>
      <dsp:spPr>
        <a:xfrm>
          <a:off x="7043818" y="2269027"/>
          <a:ext cx="636430" cy="255771"/>
        </a:xfrm>
        <a:custGeom>
          <a:avLst/>
          <a:gdLst/>
          <a:ahLst/>
          <a:cxnLst/>
          <a:rect l="0" t="0" r="0" b="0"/>
          <a:pathLst>
            <a:path>
              <a:moveTo>
                <a:pt x="636430" y="0"/>
              </a:moveTo>
              <a:lnTo>
                <a:pt x="636430" y="145316"/>
              </a:lnTo>
              <a:lnTo>
                <a:pt x="0" y="145316"/>
              </a:lnTo>
              <a:lnTo>
                <a:pt x="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996C7-F4B4-4198-93A3-3A98B68A3A26}">
      <dsp:nvSpPr>
        <dsp:cNvPr id="0" name=""/>
        <dsp:cNvSpPr/>
      </dsp:nvSpPr>
      <dsp:spPr>
        <a:xfrm>
          <a:off x="6123719" y="557724"/>
          <a:ext cx="1556529" cy="1072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024"/>
              </a:lnTo>
              <a:lnTo>
                <a:pt x="1556529" y="962024"/>
              </a:lnTo>
              <a:lnTo>
                <a:pt x="1556529" y="1072479"/>
              </a:lnTo>
            </a:path>
          </a:pathLst>
        </a:custGeom>
        <a:noFill/>
        <a:ln w="25400" cap="flat" cmpd="sng" algn="ctr">
          <a:solidFill>
            <a:srgbClr val="FF91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B3AEF-66DA-42C8-A47B-3D787DFD311B}">
      <dsp:nvSpPr>
        <dsp:cNvPr id="0" name=""/>
        <dsp:cNvSpPr/>
      </dsp:nvSpPr>
      <dsp:spPr>
        <a:xfrm>
          <a:off x="5350177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7536A-9E5F-42E8-BB9F-B127D682DEFB}">
      <dsp:nvSpPr>
        <dsp:cNvPr id="0" name=""/>
        <dsp:cNvSpPr/>
      </dsp:nvSpPr>
      <dsp:spPr>
        <a:xfrm>
          <a:off x="3225237" y="2269027"/>
          <a:ext cx="2545720" cy="255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16"/>
              </a:lnTo>
              <a:lnTo>
                <a:pt x="2545720" y="145316"/>
              </a:lnTo>
              <a:lnTo>
                <a:pt x="254572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0CA77-CA77-4645-B5CB-3A6911AAC62E}">
      <dsp:nvSpPr>
        <dsp:cNvPr id="0" name=""/>
        <dsp:cNvSpPr/>
      </dsp:nvSpPr>
      <dsp:spPr>
        <a:xfrm>
          <a:off x="4077317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17CE2-EF90-4F5C-A223-DF5BA19C44DD}">
      <dsp:nvSpPr>
        <dsp:cNvPr id="0" name=""/>
        <dsp:cNvSpPr/>
      </dsp:nvSpPr>
      <dsp:spPr>
        <a:xfrm>
          <a:off x="3225237" y="2269027"/>
          <a:ext cx="1272860" cy="255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316"/>
              </a:lnTo>
              <a:lnTo>
                <a:pt x="1272860" y="145316"/>
              </a:lnTo>
              <a:lnTo>
                <a:pt x="127286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5870D-9C3F-42E3-BC34-F3239267ADA2}">
      <dsp:nvSpPr>
        <dsp:cNvPr id="0" name=""/>
        <dsp:cNvSpPr/>
      </dsp:nvSpPr>
      <dsp:spPr>
        <a:xfrm>
          <a:off x="2804457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16E12-EFE9-45FD-A5EC-405A4AFEE7BE}">
      <dsp:nvSpPr>
        <dsp:cNvPr id="0" name=""/>
        <dsp:cNvSpPr/>
      </dsp:nvSpPr>
      <dsp:spPr>
        <a:xfrm>
          <a:off x="3179517" y="2269027"/>
          <a:ext cx="91440" cy="2557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771"/>
              </a:lnTo>
            </a:path>
          </a:pathLst>
        </a:custGeom>
        <a:noFill/>
        <a:ln w="25400" cap="flat" cmpd="sng" algn="ctr">
          <a:solidFill>
            <a:srgbClr val="00A4AA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E4CD2-D79D-4A72-A715-E86F30A37DE7}">
      <dsp:nvSpPr>
        <dsp:cNvPr id="0" name=""/>
        <dsp:cNvSpPr/>
      </dsp:nvSpPr>
      <dsp:spPr>
        <a:xfrm>
          <a:off x="1531596" y="3050774"/>
          <a:ext cx="157792" cy="1230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0782"/>
              </a:lnTo>
              <a:lnTo>
                <a:pt x="157792" y="1230782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87901-F14C-41A6-81ED-6DB54C747EF2}">
      <dsp:nvSpPr>
        <dsp:cNvPr id="0" name=""/>
        <dsp:cNvSpPr/>
      </dsp:nvSpPr>
      <dsp:spPr>
        <a:xfrm>
          <a:off x="1531596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62B5A-63B9-47BC-9AE8-CB8FBEAAEFD3}">
      <dsp:nvSpPr>
        <dsp:cNvPr id="0" name=""/>
        <dsp:cNvSpPr/>
      </dsp:nvSpPr>
      <dsp:spPr>
        <a:xfrm>
          <a:off x="1952377" y="2269027"/>
          <a:ext cx="1272860" cy="255771"/>
        </a:xfrm>
        <a:custGeom>
          <a:avLst/>
          <a:gdLst/>
          <a:ahLst/>
          <a:cxnLst/>
          <a:rect l="0" t="0" r="0" b="0"/>
          <a:pathLst>
            <a:path>
              <a:moveTo>
                <a:pt x="1272860" y="0"/>
              </a:moveTo>
              <a:lnTo>
                <a:pt x="1272860" y="145316"/>
              </a:lnTo>
              <a:lnTo>
                <a:pt x="0" y="145316"/>
              </a:lnTo>
              <a:lnTo>
                <a:pt x="0" y="25577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02DB1-95A1-4EE4-8200-2CAEE7280FC7}">
      <dsp:nvSpPr>
        <dsp:cNvPr id="0" name=""/>
        <dsp:cNvSpPr/>
      </dsp:nvSpPr>
      <dsp:spPr>
        <a:xfrm>
          <a:off x="258736" y="3050774"/>
          <a:ext cx="157792" cy="483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897"/>
              </a:lnTo>
              <a:lnTo>
                <a:pt x="157792" y="483897"/>
              </a:lnTo>
            </a:path>
          </a:pathLst>
        </a:custGeom>
        <a:noFill/>
        <a:ln w="25400" cap="flat" cmpd="sng" algn="ctr">
          <a:solidFill>
            <a:srgbClr val="FFED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51427-FF02-4F45-8919-8E7F30E7992B}">
      <dsp:nvSpPr>
        <dsp:cNvPr id="0" name=""/>
        <dsp:cNvSpPr/>
      </dsp:nvSpPr>
      <dsp:spPr>
        <a:xfrm>
          <a:off x="679516" y="2269027"/>
          <a:ext cx="2545720" cy="255771"/>
        </a:xfrm>
        <a:custGeom>
          <a:avLst/>
          <a:gdLst/>
          <a:ahLst/>
          <a:cxnLst/>
          <a:rect l="0" t="0" r="0" b="0"/>
          <a:pathLst>
            <a:path>
              <a:moveTo>
                <a:pt x="2545720" y="0"/>
              </a:moveTo>
              <a:lnTo>
                <a:pt x="2545720" y="145316"/>
              </a:lnTo>
              <a:lnTo>
                <a:pt x="0" y="145316"/>
              </a:lnTo>
              <a:lnTo>
                <a:pt x="0" y="255771"/>
              </a:lnTo>
            </a:path>
          </a:pathLst>
        </a:custGeom>
        <a:noFill/>
        <a:ln w="25400" cap="flat" cmpd="sng" algn="ctr">
          <a:solidFill>
            <a:srgbClr val="00CEB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8A05EA-F308-431E-A372-9ABEC00B4A51}">
      <dsp:nvSpPr>
        <dsp:cNvPr id="0" name=""/>
        <dsp:cNvSpPr/>
      </dsp:nvSpPr>
      <dsp:spPr>
        <a:xfrm>
          <a:off x="3225237" y="557724"/>
          <a:ext cx="2898481" cy="1072479"/>
        </a:xfrm>
        <a:custGeom>
          <a:avLst/>
          <a:gdLst/>
          <a:ahLst/>
          <a:cxnLst/>
          <a:rect l="0" t="0" r="0" b="0"/>
          <a:pathLst>
            <a:path>
              <a:moveTo>
                <a:pt x="2898481" y="0"/>
              </a:moveTo>
              <a:lnTo>
                <a:pt x="2898481" y="962024"/>
              </a:lnTo>
              <a:lnTo>
                <a:pt x="0" y="962024"/>
              </a:lnTo>
              <a:lnTo>
                <a:pt x="0" y="1072479"/>
              </a:lnTo>
            </a:path>
          </a:pathLst>
        </a:custGeom>
        <a:noFill/>
        <a:ln w="25400" cap="flat" cmpd="sng" algn="ctr">
          <a:solidFill>
            <a:srgbClr val="FF91FF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460D4-866B-4279-B85D-29AF6F2D7E32}">
      <dsp:nvSpPr>
        <dsp:cNvPr id="0" name=""/>
        <dsp:cNvSpPr/>
      </dsp:nvSpPr>
      <dsp:spPr>
        <a:xfrm>
          <a:off x="5597743" y="31749"/>
          <a:ext cx="1051950" cy="525975"/>
        </a:xfrm>
        <a:prstGeom prst="rect">
          <a:avLst/>
        </a:prstGeom>
        <a:solidFill>
          <a:srgbClr val="01ABF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Carolina Rodríguez Arias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Consejero delegado</a:t>
          </a:r>
        </a:p>
      </dsp:txBody>
      <dsp:txXfrm>
        <a:off x="5597743" y="31749"/>
        <a:ext cx="1051950" cy="525975"/>
      </dsp:txXfrm>
    </dsp:sp>
    <dsp:sp modelId="{C94E66B1-718B-4B72-AA4B-C5460F2DEFC2}">
      <dsp:nvSpPr>
        <dsp:cNvPr id="0" name=""/>
        <dsp:cNvSpPr/>
      </dsp:nvSpPr>
      <dsp:spPr>
        <a:xfrm>
          <a:off x="2699262" y="1630204"/>
          <a:ext cx="1051950" cy="638823"/>
        </a:xfrm>
        <a:prstGeom prst="rect">
          <a:avLst/>
        </a:prstGeom>
        <a:solidFill>
          <a:srgbClr val="FF91F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María Aidé Barranco del Valle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Secretaria general</a:t>
          </a:r>
        </a:p>
      </dsp:txBody>
      <dsp:txXfrm>
        <a:off x="2699262" y="1630204"/>
        <a:ext cx="1051950" cy="638823"/>
      </dsp:txXfrm>
    </dsp:sp>
    <dsp:sp modelId="{3E1D2401-E96D-4829-93F6-88A9C4876EED}">
      <dsp:nvSpPr>
        <dsp:cNvPr id="0" name=""/>
        <dsp:cNvSpPr/>
      </dsp:nvSpPr>
      <dsp:spPr>
        <a:xfrm>
          <a:off x="153541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Asesoría Jurídica</a:t>
          </a:r>
        </a:p>
      </dsp:txBody>
      <dsp:txXfrm>
        <a:off x="153541" y="2524798"/>
        <a:ext cx="1051950" cy="525975"/>
      </dsp:txXfrm>
    </dsp:sp>
    <dsp:sp modelId="{B3B083C3-BE0A-4F36-81D7-DE11B1CDA6BF}">
      <dsp:nvSpPr>
        <dsp:cNvPr id="0" name=""/>
        <dsp:cNvSpPr/>
      </dsp:nvSpPr>
      <dsp:spPr>
        <a:xfrm>
          <a:off x="416529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Asesoría Jurídica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y Contratación</a:t>
          </a:r>
        </a:p>
      </dsp:txBody>
      <dsp:txXfrm>
        <a:off x="416529" y="3271683"/>
        <a:ext cx="1051950" cy="525975"/>
      </dsp:txXfrm>
    </dsp:sp>
    <dsp:sp modelId="{C3024FA4-AB2B-478E-8A14-BAF1D94298B2}">
      <dsp:nvSpPr>
        <dsp:cNvPr id="0" name=""/>
        <dsp:cNvSpPr/>
      </dsp:nvSpPr>
      <dsp:spPr>
        <a:xfrm>
          <a:off x="1426401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Recursos Humanos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y Administración</a:t>
          </a:r>
        </a:p>
      </dsp:txBody>
      <dsp:txXfrm>
        <a:off x="1426401" y="2524798"/>
        <a:ext cx="1051950" cy="525975"/>
      </dsp:txXfrm>
    </dsp:sp>
    <dsp:sp modelId="{C2D647F3-3A5F-4B29-8B46-751B8F59695F}">
      <dsp:nvSpPr>
        <dsp:cNvPr id="0" name=""/>
        <dsp:cNvSpPr/>
      </dsp:nvSpPr>
      <dsp:spPr>
        <a:xfrm>
          <a:off x="1689389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Recursos Humanos</a:t>
          </a:r>
        </a:p>
      </dsp:txBody>
      <dsp:txXfrm>
        <a:off x="1689389" y="3271683"/>
        <a:ext cx="1051950" cy="525975"/>
      </dsp:txXfrm>
    </dsp:sp>
    <dsp:sp modelId="{2A62F227-7E52-40C0-B1E5-6731C167CD65}">
      <dsp:nvSpPr>
        <dsp:cNvPr id="0" name=""/>
        <dsp:cNvSpPr/>
      </dsp:nvSpPr>
      <dsp:spPr>
        <a:xfrm>
          <a:off x="1689389" y="4018568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ysClr val="windowText" lastClr="000000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ysClr val="windowText" lastClr="000000"/>
              </a:solidFill>
              <a:latin typeface="DM Sans" pitchFamily="2" charset="0"/>
            </a:rPr>
          </a:br>
          <a:r>
            <a:rPr lang="es-ES" sz="800" b="1" kern="1200" dirty="0">
              <a:solidFill>
                <a:sysClr val="windowText" lastClr="000000"/>
              </a:solidFill>
              <a:latin typeface="DM Sans" pitchFamily="2" charset="0"/>
            </a:rPr>
            <a:t>de Administración</a:t>
          </a:r>
        </a:p>
      </dsp:txBody>
      <dsp:txXfrm>
        <a:off x="1689389" y="4018568"/>
        <a:ext cx="1051950" cy="525975"/>
      </dsp:txXfrm>
    </dsp:sp>
    <dsp:sp modelId="{AE10EAE4-B72A-4838-8FA7-2A2B3D85C5B3}">
      <dsp:nvSpPr>
        <dsp:cNvPr id="0" name=""/>
        <dsp:cNvSpPr/>
      </dsp:nvSpPr>
      <dsp:spPr>
        <a:xfrm>
          <a:off x="2699262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Tecnología y Transformación Digital</a:t>
          </a:r>
        </a:p>
      </dsp:txBody>
      <dsp:txXfrm>
        <a:off x="2699262" y="2524798"/>
        <a:ext cx="1051950" cy="525975"/>
      </dsp:txXfrm>
    </dsp:sp>
    <dsp:sp modelId="{47B61B14-EBAA-432D-BF95-2F9246426E1B}">
      <dsp:nvSpPr>
        <dsp:cNvPr id="0" name=""/>
        <dsp:cNvSpPr/>
      </dsp:nvSpPr>
      <dsp:spPr>
        <a:xfrm>
          <a:off x="2962249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Tecnología</a:t>
          </a:r>
        </a:p>
      </dsp:txBody>
      <dsp:txXfrm>
        <a:off x="2962249" y="3271683"/>
        <a:ext cx="1051950" cy="525975"/>
      </dsp:txXfrm>
    </dsp:sp>
    <dsp:sp modelId="{EE196FCD-9F4F-4A59-8CFD-23B52B7AB030}">
      <dsp:nvSpPr>
        <dsp:cNvPr id="0" name=""/>
        <dsp:cNvSpPr/>
      </dsp:nvSpPr>
      <dsp:spPr>
        <a:xfrm>
          <a:off x="3972122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Comunicación</a:t>
          </a:r>
        </a:p>
      </dsp:txBody>
      <dsp:txXfrm>
        <a:off x="3972122" y="2524798"/>
        <a:ext cx="1051950" cy="525975"/>
      </dsp:txXfrm>
    </dsp:sp>
    <dsp:sp modelId="{944EDAE7-95DC-4741-BD0C-562C366231D1}">
      <dsp:nvSpPr>
        <dsp:cNvPr id="0" name=""/>
        <dsp:cNvSpPr/>
      </dsp:nvSpPr>
      <dsp:spPr>
        <a:xfrm>
          <a:off x="4235110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Comunicación</a:t>
          </a:r>
        </a:p>
      </dsp:txBody>
      <dsp:txXfrm>
        <a:off x="4235110" y="3271683"/>
        <a:ext cx="1051950" cy="525975"/>
      </dsp:txXfrm>
    </dsp:sp>
    <dsp:sp modelId="{5EF7CDE1-D718-4E5F-AE9B-0E3DB988813B}">
      <dsp:nvSpPr>
        <dsp:cNvPr id="0" name=""/>
        <dsp:cNvSpPr/>
      </dsp:nvSpPr>
      <dsp:spPr>
        <a:xfrm>
          <a:off x="5244982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de Coordinación</a:t>
          </a:r>
        </a:p>
      </dsp:txBody>
      <dsp:txXfrm>
        <a:off x="5244982" y="2524798"/>
        <a:ext cx="1051950" cy="525975"/>
      </dsp:txXfrm>
    </dsp:sp>
    <dsp:sp modelId="{681E7929-997C-4D14-9F99-8ABE868637FD}">
      <dsp:nvSpPr>
        <dsp:cNvPr id="0" name=""/>
        <dsp:cNvSpPr/>
      </dsp:nvSpPr>
      <dsp:spPr>
        <a:xfrm>
          <a:off x="5507970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de Coordinación</a:t>
          </a:r>
        </a:p>
      </dsp:txBody>
      <dsp:txXfrm>
        <a:off x="5507970" y="3271683"/>
        <a:ext cx="1051950" cy="525975"/>
      </dsp:txXfrm>
    </dsp:sp>
    <dsp:sp modelId="{EDD550C2-6FFA-4736-8EB4-C97B4504A483}">
      <dsp:nvSpPr>
        <dsp:cNvPr id="0" name=""/>
        <dsp:cNvSpPr/>
      </dsp:nvSpPr>
      <dsp:spPr>
        <a:xfrm>
          <a:off x="7154273" y="1630204"/>
          <a:ext cx="1051950" cy="638823"/>
        </a:xfrm>
        <a:prstGeom prst="rect">
          <a:avLst/>
        </a:prstGeom>
        <a:solidFill>
          <a:srgbClr val="FF91F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Álvaro Román Echenique Conde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Directora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Económico-Financiera</a:t>
          </a:r>
        </a:p>
      </dsp:txBody>
      <dsp:txXfrm>
        <a:off x="7154273" y="1630204"/>
        <a:ext cx="1051950" cy="638823"/>
      </dsp:txXfrm>
    </dsp:sp>
    <dsp:sp modelId="{F2A9A6D5-19F1-4FB0-A3A2-7A477E30C0EE}">
      <dsp:nvSpPr>
        <dsp:cNvPr id="0" name=""/>
        <dsp:cNvSpPr/>
      </dsp:nvSpPr>
      <dsp:spPr>
        <a:xfrm>
          <a:off x="6517843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Contabilidad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y Finanzas</a:t>
          </a:r>
        </a:p>
      </dsp:txBody>
      <dsp:txXfrm>
        <a:off x="6517843" y="2524798"/>
        <a:ext cx="1051950" cy="525975"/>
      </dsp:txXfrm>
    </dsp:sp>
    <dsp:sp modelId="{C6331942-5C4E-4AE3-9817-CF23668276E0}">
      <dsp:nvSpPr>
        <dsp:cNvPr id="0" name=""/>
        <dsp:cNvSpPr/>
      </dsp:nvSpPr>
      <dsp:spPr>
        <a:xfrm>
          <a:off x="6780830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 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Contabilidad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y Finanzas</a:t>
          </a:r>
        </a:p>
      </dsp:txBody>
      <dsp:txXfrm>
        <a:off x="6780830" y="3271683"/>
        <a:ext cx="1051950" cy="525975"/>
      </dsp:txXfrm>
    </dsp:sp>
    <dsp:sp modelId="{55F66454-2074-47C5-88C6-67FB4FC59200}">
      <dsp:nvSpPr>
        <dsp:cNvPr id="0" name=""/>
        <dsp:cNvSpPr/>
      </dsp:nvSpPr>
      <dsp:spPr>
        <a:xfrm>
          <a:off x="7790703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Riesgos y Gestión de Fondos</a:t>
          </a:r>
        </a:p>
      </dsp:txBody>
      <dsp:txXfrm>
        <a:off x="7790703" y="2524798"/>
        <a:ext cx="1051950" cy="525975"/>
      </dsp:txXfrm>
    </dsp:sp>
    <dsp:sp modelId="{DC2DAD79-F578-4E63-9A9D-2FB4E582B4E4}">
      <dsp:nvSpPr>
        <dsp:cNvPr id="0" name=""/>
        <dsp:cNvSpPr/>
      </dsp:nvSpPr>
      <dsp:spPr>
        <a:xfrm>
          <a:off x="8053691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Riesgos</a:t>
          </a:r>
        </a:p>
      </dsp:txBody>
      <dsp:txXfrm>
        <a:off x="8053691" y="3271683"/>
        <a:ext cx="1051950" cy="525975"/>
      </dsp:txXfrm>
    </dsp:sp>
    <dsp:sp modelId="{0C95A9E6-B65F-45E3-8933-C3AC39D99469}">
      <dsp:nvSpPr>
        <dsp:cNvPr id="0" name=""/>
        <dsp:cNvSpPr/>
      </dsp:nvSpPr>
      <dsp:spPr>
        <a:xfrm>
          <a:off x="9063563" y="1630204"/>
          <a:ext cx="1051950" cy="638823"/>
        </a:xfrm>
        <a:prstGeom prst="rect">
          <a:avLst/>
        </a:prstGeom>
        <a:solidFill>
          <a:srgbClr val="FF91F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Héctor Delvaulx Cubero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  <a:ea typeface="+mn-ea"/>
              <a:cs typeface="+mn-cs"/>
            </a:rPr>
            <a:t>Director de Operaciones</a:t>
          </a:r>
        </a:p>
      </dsp:txBody>
      <dsp:txXfrm>
        <a:off x="9063563" y="1630204"/>
        <a:ext cx="1051950" cy="638823"/>
      </dsp:txXfrm>
    </dsp:sp>
    <dsp:sp modelId="{6934A0D3-B7FC-41AA-98D7-237C1902CCCE}">
      <dsp:nvSpPr>
        <dsp:cNvPr id="0" name=""/>
        <dsp:cNvSpPr/>
      </dsp:nvSpPr>
      <dsp:spPr>
        <a:xfrm>
          <a:off x="9063563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Operaciones</a:t>
          </a:r>
        </a:p>
      </dsp:txBody>
      <dsp:txXfrm>
        <a:off x="9063563" y="2524798"/>
        <a:ext cx="1051950" cy="525975"/>
      </dsp:txXfrm>
    </dsp:sp>
    <dsp:sp modelId="{DC64B403-08B4-4EB6-B6BA-54A2A62A0DB1}">
      <dsp:nvSpPr>
        <dsp:cNvPr id="0" name=""/>
        <dsp:cNvSpPr/>
      </dsp:nvSpPr>
      <dsp:spPr>
        <a:xfrm>
          <a:off x="9326551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Admisión</a:t>
          </a:r>
        </a:p>
      </dsp:txBody>
      <dsp:txXfrm>
        <a:off x="9326551" y="3271683"/>
        <a:ext cx="1051950" cy="525975"/>
      </dsp:txXfrm>
    </dsp:sp>
    <dsp:sp modelId="{54A5D7F6-6515-470B-B534-C974C857D896}">
      <dsp:nvSpPr>
        <dsp:cNvPr id="0" name=""/>
        <dsp:cNvSpPr/>
      </dsp:nvSpPr>
      <dsp:spPr>
        <a:xfrm>
          <a:off x="9326551" y="4018568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Análisis</a:t>
          </a:r>
        </a:p>
      </dsp:txBody>
      <dsp:txXfrm>
        <a:off x="9326551" y="4018568"/>
        <a:ext cx="1051950" cy="525975"/>
      </dsp:txXfrm>
    </dsp:sp>
    <dsp:sp modelId="{F3262F5F-7889-4872-B38D-B0EF9DD02497}">
      <dsp:nvSpPr>
        <dsp:cNvPr id="0" name=""/>
        <dsp:cNvSpPr/>
      </dsp:nvSpPr>
      <dsp:spPr>
        <a:xfrm>
          <a:off x="10336424" y="1630204"/>
          <a:ext cx="1051950" cy="638823"/>
        </a:xfrm>
        <a:prstGeom prst="rect">
          <a:avLst/>
        </a:prstGeom>
        <a:solidFill>
          <a:srgbClr val="FF91FF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Rocío Castrillo Cancela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Directora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de Emprendimiento</a:t>
          </a:r>
          <a:b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</a:b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y Estrategia</a:t>
          </a:r>
        </a:p>
      </dsp:txBody>
      <dsp:txXfrm>
        <a:off x="10336424" y="1630204"/>
        <a:ext cx="1051950" cy="638823"/>
      </dsp:txXfrm>
    </dsp:sp>
    <dsp:sp modelId="{7A780823-B282-400B-A372-BF3229AF4E5B}">
      <dsp:nvSpPr>
        <dsp:cNvPr id="0" name=""/>
        <dsp:cNvSpPr/>
      </dsp:nvSpPr>
      <dsp:spPr>
        <a:xfrm>
          <a:off x="10336424" y="2524798"/>
          <a:ext cx="1051950" cy="525975"/>
        </a:xfrm>
        <a:prstGeom prst="rect">
          <a:avLst/>
        </a:prstGeom>
        <a:solidFill>
          <a:srgbClr val="00CEB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División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Empresas Emergentes</a:t>
          </a:r>
        </a:p>
      </dsp:txBody>
      <dsp:txXfrm>
        <a:off x="10336424" y="2524798"/>
        <a:ext cx="1051950" cy="525975"/>
      </dsp:txXfrm>
    </dsp:sp>
    <dsp:sp modelId="{D0DDA43A-8860-4001-9B00-82DA69D73C46}">
      <dsp:nvSpPr>
        <dsp:cNvPr id="0" name=""/>
        <dsp:cNvSpPr/>
      </dsp:nvSpPr>
      <dsp:spPr>
        <a:xfrm>
          <a:off x="10599411" y="327168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Certificación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Startups</a:t>
          </a:r>
        </a:p>
      </dsp:txBody>
      <dsp:txXfrm>
        <a:off x="10599411" y="3271683"/>
        <a:ext cx="1051950" cy="525975"/>
      </dsp:txXfrm>
    </dsp:sp>
    <dsp:sp modelId="{610D1F0D-70C1-4FF6-8D7F-96E1C80A6154}">
      <dsp:nvSpPr>
        <dsp:cNvPr id="0" name=""/>
        <dsp:cNvSpPr/>
      </dsp:nvSpPr>
      <dsp:spPr>
        <a:xfrm>
          <a:off x="10599411" y="4018568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Programas, Proyectos y Estudios Startups</a:t>
          </a:r>
        </a:p>
      </dsp:txBody>
      <dsp:txXfrm>
        <a:off x="10599411" y="4018568"/>
        <a:ext cx="1051950" cy="525975"/>
      </dsp:txXfrm>
    </dsp:sp>
    <dsp:sp modelId="{E92BCE44-2857-419D-91EF-5DF82C428DEB}">
      <dsp:nvSpPr>
        <dsp:cNvPr id="0" name=""/>
        <dsp:cNvSpPr/>
      </dsp:nvSpPr>
      <dsp:spPr>
        <a:xfrm>
          <a:off x="10599411" y="4765453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Atención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a las Startups</a:t>
          </a:r>
        </a:p>
      </dsp:txBody>
      <dsp:txXfrm>
        <a:off x="10599411" y="4765453"/>
        <a:ext cx="1051950" cy="525975"/>
      </dsp:txXfrm>
    </dsp:sp>
    <dsp:sp modelId="{A81FF5BB-EAF4-4050-A23C-E863D4641D77}">
      <dsp:nvSpPr>
        <dsp:cNvPr id="0" name=""/>
        <dsp:cNvSpPr/>
      </dsp:nvSpPr>
      <dsp:spPr>
        <a:xfrm>
          <a:off x="10599411" y="5512338"/>
          <a:ext cx="1051950" cy="525975"/>
        </a:xfrm>
        <a:prstGeom prst="rect">
          <a:avLst/>
        </a:prstGeom>
        <a:solidFill>
          <a:srgbClr val="FFED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</a:t>
          </a:r>
          <a:br>
            <a:rPr lang="es-ES" sz="800" b="1" kern="1200" dirty="0">
              <a:solidFill>
                <a:schemeClr val="tx1"/>
              </a:solidFill>
              <a:latin typeface="DM Sans" pitchFamily="2" charset="0"/>
            </a:rPr>
          </a:b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de Estrategia</a:t>
          </a:r>
        </a:p>
      </dsp:txBody>
      <dsp:txXfrm>
        <a:off x="10599411" y="5512338"/>
        <a:ext cx="1051950" cy="525975"/>
      </dsp:txXfrm>
    </dsp:sp>
    <dsp:sp modelId="{91B848B5-EF2C-499C-B3FB-357E4BE2D5F9}">
      <dsp:nvSpPr>
        <dsp:cNvPr id="0" name=""/>
        <dsp:cNvSpPr/>
      </dsp:nvSpPr>
      <dsp:spPr>
        <a:xfrm>
          <a:off x="4737153" y="673418"/>
          <a:ext cx="1051950" cy="696086"/>
        </a:xfrm>
        <a:prstGeom prst="rect">
          <a:avLst/>
        </a:prstGeom>
        <a:solidFill>
          <a:srgbClr val="EEEEEE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prstClr val="black"/>
              </a:solidFill>
              <a:latin typeface="DM Sans" pitchFamily="2" charset="0"/>
              <a:ea typeface="+mn-ea"/>
              <a:cs typeface="+mn-cs"/>
            </a:rPr>
            <a:t>Secretaria de Dirección</a:t>
          </a:r>
        </a:p>
      </dsp:txBody>
      <dsp:txXfrm>
        <a:off x="4737153" y="673418"/>
        <a:ext cx="1051950" cy="696086"/>
      </dsp:txXfrm>
    </dsp:sp>
    <dsp:sp modelId="{87955406-5015-4131-B456-269426697467}">
      <dsp:nvSpPr>
        <dsp:cNvPr id="0" name=""/>
        <dsp:cNvSpPr/>
      </dsp:nvSpPr>
      <dsp:spPr>
        <a:xfrm>
          <a:off x="6892695" y="673865"/>
          <a:ext cx="1051950" cy="695565"/>
        </a:xfrm>
        <a:prstGeom prst="rect">
          <a:avLst/>
        </a:prstGeom>
        <a:solidFill>
          <a:srgbClr val="EEEEEE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ts val="9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800" b="1" kern="1200" dirty="0">
              <a:solidFill>
                <a:schemeClr val="tx1"/>
              </a:solidFill>
              <a:latin typeface="DM Sans" pitchFamily="2" charset="0"/>
            </a:rPr>
            <a:t>Área de Cumplimiento Normativo, Control Interno y Calidad y Mejora de Procesos</a:t>
          </a:r>
        </a:p>
      </dsp:txBody>
      <dsp:txXfrm>
        <a:off x="6892695" y="673865"/>
        <a:ext cx="1051950" cy="695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F375-7B99-4999-B477-04B8952C3529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03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96CBF-552D-43BC-87CF-232CFDE5E61B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296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43A4-A8C4-465D-AC25-AE1E9AE91B89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48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7530E-0240-4EEE-8F40-DC6EDD2E1D7D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05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7B16-42B7-4EDE-93D5-A3C7A8965D00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74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D392-B2C5-4EAD-A85E-0B1608565E25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090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0110-5F64-45F2-9073-37255FEDA8ED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45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278A-54A7-4F6C-BA10-5FAAF66DDA89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97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F8E1-97B4-48CA-BF2F-2965B3EBA7F2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organigrama enisa abril 2015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549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03653-5341-4466-8493-F5A36A9835FB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761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836E8-B168-4424-9507-67EC70914E64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ORGANIGRAMA ENISA JUNIO 2012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8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6D306-F951-481A-8510-ADDC30E33F84}" type="datetime1">
              <a:rPr lang="es-ES" smtClean="0"/>
              <a:pPr/>
              <a:t>07/05/2026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ORGANIGRAMA ENISA JUNIO 2012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9468-7327-45E9-9B5E-B930DE527B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85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6973C7C-E0AD-B153-6A3A-30ED4C234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8113" y="239250"/>
            <a:ext cx="1714905" cy="39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>
            <a:extLst>
              <a:ext uri="{FF2B5EF4-FFF2-40B4-BE49-F238E27FC236}">
                <a16:creationId xmlns:a16="http://schemas.microsoft.com/office/drawing/2014/main" id="{86B62266-5C17-C98D-2440-223B9E4AC08F}"/>
              </a:ext>
            </a:extLst>
          </p:cNvPr>
          <p:cNvSpPr txBox="1">
            <a:spLocks/>
          </p:cNvSpPr>
          <p:nvPr/>
        </p:nvSpPr>
        <p:spPr>
          <a:xfrm>
            <a:off x="0" y="239250"/>
            <a:ext cx="12192000" cy="3901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DM Sans 36pt Black" pitchFamily="2" charset="0"/>
              </a:rPr>
              <a:t>Organigrama Enisa - mayo 2026</a:t>
            </a:r>
            <a:endParaRPr lang="es-ES" sz="2000" dirty="0">
              <a:solidFill>
                <a:schemeClr val="accent6"/>
              </a:solidFill>
              <a:latin typeface="DM Sans 36pt Black" pitchFamily="2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19F1BF1-992C-B8E3-C8E1-6C191CA278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512415"/>
              </p:ext>
            </p:extLst>
          </p:nvPr>
        </p:nvGraphicFramePr>
        <p:xfrm>
          <a:off x="193548" y="704164"/>
          <a:ext cx="11804904" cy="6039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189</Words>
  <Application>Microsoft Office PowerPoint</Application>
  <PresentationFormat>Panorámica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DM Sans</vt:lpstr>
      <vt:lpstr>DM Sans 36pt Black</vt:lpstr>
      <vt:lpstr>1_Tema de Office</vt:lpstr>
      <vt:lpstr>Presentación de PowerPoint</vt:lpstr>
    </vt:vector>
  </TitlesOfParts>
  <Manager/>
  <Company>Enisa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Empresa Nacional de Innovación</dc:creator>
  <cp:lastModifiedBy>Laura LP. Perez</cp:lastModifiedBy>
  <cp:revision>3</cp:revision>
  <dcterms:modified xsi:type="dcterms:W3CDTF">2026-05-07T10:01:36Z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y_tag_name">
    <vt:lpwstr>Developed by team_IT_ENISA</vt:lpwstr>
  </property>
  <property fmtid="{D5CDD505-2E9C-101B-9397-08002B2CF9AE}" pid="3" name="MSIP_Label_75bc3779-f2d4-42c2-abba-f388e5fc84b8_Enabled">
    <vt:lpwstr>true</vt:lpwstr>
  </property>
  <property fmtid="{D5CDD505-2E9C-101B-9397-08002B2CF9AE}" pid="4" name="MSIP_Label_75bc3779-f2d4-42c2-abba-f388e5fc84b8_SetDate">
    <vt:lpwstr>2026-05-07T10:01:15Z</vt:lpwstr>
  </property>
  <property fmtid="{D5CDD505-2E9C-101B-9397-08002B2CF9AE}" pid="5" name="MSIP_Label_75bc3779-f2d4-42c2-abba-f388e5fc84b8_Method">
    <vt:lpwstr>Privileged</vt:lpwstr>
  </property>
  <property fmtid="{D5CDD505-2E9C-101B-9397-08002B2CF9AE}" pid="6" name="MSIP_Label_75bc3779-f2d4-42c2-abba-f388e5fc84b8_Name">
    <vt:lpwstr>defa4170-0d19-0005-0001-bc88714345d2</vt:lpwstr>
  </property>
  <property fmtid="{D5CDD505-2E9C-101B-9397-08002B2CF9AE}" pid="7" name="MSIP_Label_75bc3779-f2d4-42c2-abba-f388e5fc84b8_SiteId">
    <vt:lpwstr>c9cf0ddf-1150-4d6f-aac1-0eb27b947886</vt:lpwstr>
  </property>
  <property fmtid="{D5CDD505-2E9C-101B-9397-08002B2CF9AE}" pid="8" name="MSIP_Label_75bc3779-f2d4-42c2-abba-f388e5fc84b8_ActionId">
    <vt:lpwstr>b3bcb36e-0f45-45b4-bfce-2c0b356b11f5</vt:lpwstr>
  </property>
  <property fmtid="{D5CDD505-2E9C-101B-9397-08002B2CF9AE}" pid="9" name="MSIP_Label_75bc3779-f2d4-42c2-abba-f388e5fc84b8_ContentBits">
    <vt:lpwstr>0</vt:lpwstr>
  </property>
  <property fmtid="{D5CDD505-2E9C-101B-9397-08002B2CF9AE}" pid="10" name="MSIP_Label_75bc3779-f2d4-42c2-abba-f388e5fc84b8_Tag">
    <vt:lpwstr>10, 0, 1, 1</vt:lpwstr>
  </property>
</Properties>
</file>